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4" r:id="rId2"/>
    <p:sldId id="295" r:id="rId3"/>
    <p:sldId id="256" r:id="rId4"/>
    <p:sldId id="258" r:id="rId5"/>
    <p:sldId id="297" r:id="rId6"/>
    <p:sldId id="259" r:id="rId7"/>
    <p:sldId id="260" r:id="rId8"/>
    <p:sldId id="282" r:id="rId9"/>
    <p:sldId id="277" r:id="rId10"/>
    <p:sldId id="267" r:id="rId11"/>
    <p:sldId id="278" r:id="rId12"/>
    <p:sldId id="283" r:id="rId13"/>
    <p:sldId id="279" r:id="rId14"/>
    <p:sldId id="268" r:id="rId15"/>
    <p:sldId id="284" r:id="rId16"/>
    <p:sldId id="269" r:id="rId17"/>
    <p:sldId id="298" r:id="rId18"/>
    <p:sldId id="299" r:id="rId19"/>
    <p:sldId id="300" r:id="rId20"/>
    <p:sldId id="270" r:id="rId21"/>
    <p:sldId id="301" r:id="rId22"/>
    <p:sldId id="274" r:id="rId23"/>
    <p:sldId id="273" r:id="rId24"/>
    <p:sldId id="275" r:id="rId25"/>
    <p:sldId id="290" r:id="rId26"/>
    <p:sldId id="291" r:id="rId27"/>
    <p:sldId id="281" r:id="rId28"/>
    <p:sldId id="287" r:id="rId29"/>
    <p:sldId id="292" r:id="rId30"/>
    <p:sldId id="29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6135"/>
    <a:srgbClr val="FF6600"/>
    <a:srgbClr val="E82654"/>
    <a:srgbClr val="CC0099"/>
    <a:srgbClr val="9900FF"/>
    <a:srgbClr val="D60093"/>
    <a:srgbClr val="131E89"/>
    <a:srgbClr val="165EB6"/>
    <a:srgbClr val="CC66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lumenlearning.com/wmopen-organizationalbehavior/chapter/external-factors-of-organizational-culture/" TargetMode="External"/><Relationship Id="rId1" Type="http://schemas.openxmlformats.org/officeDocument/2006/relationships/image" Target="../media/image39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hyperlink" Target="https://courses.lumenlearning.com/wmopen-organizationalbehavior/chapter/external-factors-of-organizational-culture/" TargetMode="External"/><Relationship Id="rId1" Type="http://schemas.openxmlformats.org/officeDocument/2006/relationships/image" Target="../media/image3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60F849-80E8-4FF2-B0C9-196F13A0BA07}" type="doc">
      <dgm:prSet loTypeId="urn:microsoft.com/office/officeart/2005/8/layout/pyramid2" loCatId="pyramid" qsTypeId="urn:microsoft.com/office/officeart/2005/8/quickstyle/simple1" qsCatId="simple" csTypeId="urn:microsoft.com/office/officeart/2005/8/colors/colorful5" csCatId="colorful" phldr="1"/>
      <dgm:spPr/>
    </dgm:pt>
    <dgm:pt modelId="{1565B195-2428-4335-8254-2A425E3EA689}">
      <dgm:prSet phldrT="[Text]"/>
      <dgm:spPr/>
      <dgm:t>
        <a:bodyPr/>
        <a:lstStyle/>
        <a:p>
          <a:r>
            <a:rPr lang="en-US"/>
            <a:t>Psychology</a:t>
          </a:r>
        </a:p>
      </dgm:t>
    </dgm:pt>
    <dgm:pt modelId="{14266CEE-6D6E-4A5B-BC46-9FC3D9D03A50}" type="parTrans" cxnId="{DEB69FD7-A51C-4849-BC3B-450C0608526F}">
      <dgm:prSet/>
      <dgm:spPr/>
      <dgm:t>
        <a:bodyPr/>
        <a:lstStyle/>
        <a:p>
          <a:endParaRPr lang="en-US"/>
        </a:p>
      </dgm:t>
    </dgm:pt>
    <dgm:pt modelId="{9FBEB188-83F7-4C68-9369-58BF5A928AA9}" type="sibTrans" cxnId="{DEB69FD7-A51C-4849-BC3B-450C0608526F}">
      <dgm:prSet/>
      <dgm:spPr/>
      <dgm:t>
        <a:bodyPr/>
        <a:lstStyle/>
        <a:p>
          <a:endParaRPr lang="en-US"/>
        </a:p>
      </dgm:t>
    </dgm:pt>
    <dgm:pt modelId="{B1AF8F66-4A39-43AF-B04F-461D8C632E3A}">
      <dgm:prSet phldrT="[Text]"/>
      <dgm:spPr/>
      <dgm:t>
        <a:bodyPr/>
        <a:lstStyle/>
        <a:p>
          <a:r>
            <a:rPr lang="en-US" dirty="0"/>
            <a:t>Sociology</a:t>
          </a:r>
        </a:p>
      </dgm:t>
    </dgm:pt>
    <dgm:pt modelId="{04191BB8-4A07-4107-B2EF-4A27B7406AE4}" type="parTrans" cxnId="{D9A60C96-EF58-4174-B3EB-3B9BBF99E1E7}">
      <dgm:prSet/>
      <dgm:spPr/>
      <dgm:t>
        <a:bodyPr/>
        <a:lstStyle/>
        <a:p>
          <a:endParaRPr lang="en-US"/>
        </a:p>
      </dgm:t>
    </dgm:pt>
    <dgm:pt modelId="{A3C014EE-133C-443F-B4C4-BC3A723454CE}" type="sibTrans" cxnId="{D9A60C96-EF58-4174-B3EB-3B9BBF99E1E7}">
      <dgm:prSet/>
      <dgm:spPr/>
      <dgm:t>
        <a:bodyPr/>
        <a:lstStyle/>
        <a:p>
          <a:endParaRPr lang="en-US"/>
        </a:p>
      </dgm:t>
    </dgm:pt>
    <dgm:pt modelId="{F48E81B5-E92B-4502-AB40-FC0D687FDD5D}">
      <dgm:prSet phldrT="[Text]"/>
      <dgm:spPr/>
      <dgm:t>
        <a:bodyPr/>
        <a:lstStyle/>
        <a:p>
          <a:r>
            <a:rPr lang="en-US" dirty="0"/>
            <a:t>Anthropology</a:t>
          </a:r>
        </a:p>
      </dgm:t>
    </dgm:pt>
    <dgm:pt modelId="{08E1AE18-36B8-4A59-B3C2-C4E4AA69D042}" type="parTrans" cxnId="{4FC35149-3272-4D8B-9C9A-1794B345DC5F}">
      <dgm:prSet/>
      <dgm:spPr/>
      <dgm:t>
        <a:bodyPr/>
        <a:lstStyle/>
        <a:p>
          <a:endParaRPr lang="en-US"/>
        </a:p>
      </dgm:t>
    </dgm:pt>
    <dgm:pt modelId="{D5B47957-E062-46E4-BA62-7EFAA39FEACC}" type="sibTrans" cxnId="{4FC35149-3272-4D8B-9C9A-1794B345DC5F}">
      <dgm:prSet/>
      <dgm:spPr/>
      <dgm:t>
        <a:bodyPr/>
        <a:lstStyle/>
        <a:p>
          <a:endParaRPr lang="en-US"/>
        </a:p>
      </dgm:t>
    </dgm:pt>
    <dgm:pt modelId="{608A6AD1-9BFD-4690-A928-B8FB8479ED75}">
      <dgm:prSet phldrT="[Text]"/>
      <dgm:spPr/>
      <dgm:t>
        <a:bodyPr/>
        <a:lstStyle/>
        <a:p>
          <a:r>
            <a:rPr lang="en-US" dirty="0"/>
            <a:t>Social psychology</a:t>
          </a:r>
        </a:p>
      </dgm:t>
    </dgm:pt>
    <dgm:pt modelId="{FC9CF56E-1507-4D73-B9BB-971DAC4159F7}" type="parTrans" cxnId="{3E875462-F5AB-4D82-93E8-17B998EF5623}">
      <dgm:prSet/>
      <dgm:spPr/>
      <dgm:t>
        <a:bodyPr/>
        <a:lstStyle/>
        <a:p>
          <a:endParaRPr lang="en-IN"/>
        </a:p>
      </dgm:t>
    </dgm:pt>
    <dgm:pt modelId="{EADFFB02-313C-463D-9183-732239A3C020}" type="sibTrans" cxnId="{3E875462-F5AB-4D82-93E8-17B998EF5623}">
      <dgm:prSet/>
      <dgm:spPr/>
      <dgm:t>
        <a:bodyPr/>
        <a:lstStyle/>
        <a:p>
          <a:endParaRPr lang="en-IN"/>
        </a:p>
      </dgm:t>
    </dgm:pt>
    <dgm:pt modelId="{9B626E7F-E9EE-4439-AF61-197967064451}">
      <dgm:prSet phldrT="[Text]"/>
      <dgm:spPr/>
      <dgm:t>
        <a:bodyPr/>
        <a:lstStyle/>
        <a:p>
          <a:r>
            <a:rPr lang="en-US"/>
            <a:t>Political </a:t>
          </a:r>
          <a:r>
            <a:rPr lang="en-US" dirty="0"/>
            <a:t>science</a:t>
          </a:r>
        </a:p>
      </dgm:t>
    </dgm:pt>
    <dgm:pt modelId="{AC6ABE01-810E-480B-9724-E1ED95EAD320}" type="parTrans" cxnId="{9727556E-0936-4698-8D9F-08F5A4B8906F}">
      <dgm:prSet/>
      <dgm:spPr/>
    </dgm:pt>
    <dgm:pt modelId="{E54B22E7-FA1B-49BD-924E-9EC566C1490D}" type="sibTrans" cxnId="{9727556E-0936-4698-8D9F-08F5A4B8906F}">
      <dgm:prSet/>
      <dgm:spPr/>
    </dgm:pt>
    <dgm:pt modelId="{9F73DEE4-7844-4DF0-85C0-5D388B037A04}" type="pres">
      <dgm:prSet presAssocID="{F960F849-80E8-4FF2-B0C9-196F13A0BA07}" presName="compositeShape" presStyleCnt="0">
        <dgm:presLayoutVars>
          <dgm:dir/>
          <dgm:resizeHandles/>
        </dgm:presLayoutVars>
      </dgm:prSet>
      <dgm:spPr/>
    </dgm:pt>
    <dgm:pt modelId="{673BFBCE-1AF4-4B6D-B4DC-CD711757402B}" type="pres">
      <dgm:prSet presAssocID="{F960F849-80E8-4FF2-B0C9-196F13A0BA07}" presName="pyramid" presStyleLbl="nod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EC983CD-2A4A-44C5-93C0-9103972C3F20}" type="pres">
      <dgm:prSet presAssocID="{F960F849-80E8-4FF2-B0C9-196F13A0BA07}" presName="theList" presStyleCnt="0"/>
      <dgm:spPr/>
    </dgm:pt>
    <dgm:pt modelId="{66C4018B-5C36-4554-BDB3-3AD7A158D467}" type="pres">
      <dgm:prSet presAssocID="{1565B195-2428-4335-8254-2A425E3EA689}" presName="aNode" presStyleLbl="fgAcc1" presStyleIdx="0" presStyleCnt="5">
        <dgm:presLayoutVars>
          <dgm:bulletEnabled val="1"/>
        </dgm:presLayoutVars>
      </dgm:prSet>
      <dgm:spPr/>
    </dgm:pt>
    <dgm:pt modelId="{9F66BDD7-D800-42AA-B403-112F049EEAB3}" type="pres">
      <dgm:prSet presAssocID="{1565B195-2428-4335-8254-2A425E3EA689}" presName="aSpace" presStyleCnt="0"/>
      <dgm:spPr/>
    </dgm:pt>
    <dgm:pt modelId="{95D783B1-395B-40FE-9F7D-037248D8638E}" type="pres">
      <dgm:prSet presAssocID="{B1AF8F66-4A39-43AF-B04F-461D8C632E3A}" presName="aNode" presStyleLbl="fgAcc1" presStyleIdx="1" presStyleCnt="5">
        <dgm:presLayoutVars>
          <dgm:bulletEnabled val="1"/>
        </dgm:presLayoutVars>
      </dgm:prSet>
      <dgm:spPr/>
    </dgm:pt>
    <dgm:pt modelId="{63AB8049-02FA-43C9-83A2-864570767539}" type="pres">
      <dgm:prSet presAssocID="{B1AF8F66-4A39-43AF-B04F-461D8C632E3A}" presName="aSpace" presStyleCnt="0"/>
      <dgm:spPr/>
    </dgm:pt>
    <dgm:pt modelId="{307FE968-F3DC-484D-B8B1-01B2A664A883}" type="pres">
      <dgm:prSet presAssocID="{F48E81B5-E92B-4502-AB40-FC0D687FDD5D}" presName="aNode" presStyleLbl="fgAcc1" presStyleIdx="2" presStyleCnt="5">
        <dgm:presLayoutVars>
          <dgm:bulletEnabled val="1"/>
        </dgm:presLayoutVars>
      </dgm:prSet>
      <dgm:spPr/>
    </dgm:pt>
    <dgm:pt modelId="{B9D020EF-2998-4F20-88B5-C349119657A9}" type="pres">
      <dgm:prSet presAssocID="{F48E81B5-E92B-4502-AB40-FC0D687FDD5D}" presName="aSpace" presStyleCnt="0"/>
      <dgm:spPr/>
    </dgm:pt>
    <dgm:pt modelId="{10DA18A6-EE89-4DC9-88D0-194568B0E24F}" type="pres">
      <dgm:prSet presAssocID="{608A6AD1-9BFD-4690-A928-B8FB8479ED75}" presName="aNode" presStyleLbl="fgAcc1" presStyleIdx="3" presStyleCnt="5">
        <dgm:presLayoutVars>
          <dgm:bulletEnabled val="1"/>
        </dgm:presLayoutVars>
      </dgm:prSet>
      <dgm:spPr/>
    </dgm:pt>
    <dgm:pt modelId="{7D8EB731-8DAC-4DBA-A943-A6AA35BEB68B}" type="pres">
      <dgm:prSet presAssocID="{608A6AD1-9BFD-4690-A928-B8FB8479ED75}" presName="aSpace" presStyleCnt="0"/>
      <dgm:spPr/>
    </dgm:pt>
    <dgm:pt modelId="{5CE71846-A5A0-42C4-BB32-EDB4B15E9C6F}" type="pres">
      <dgm:prSet presAssocID="{9B626E7F-E9EE-4439-AF61-197967064451}" presName="aNode" presStyleLbl="fgAcc1" presStyleIdx="4" presStyleCnt="5">
        <dgm:presLayoutVars>
          <dgm:bulletEnabled val="1"/>
        </dgm:presLayoutVars>
      </dgm:prSet>
      <dgm:spPr/>
    </dgm:pt>
    <dgm:pt modelId="{B4F81A85-CB72-4D6C-BAE6-38FDA70F1BF9}" type="pres">
      <dgm:prSet presAssocID="{9B626E7F-E9EE-4439-AF61-197967064451}" presName="aSpace" presStyleCnt="0"/>
      <dgm:spPr/>
    </dgm:pt>
  </dgm:ptLst>
  <dgm:cxnLst>
    <dgm:cxn modelId="{1922C339-4DD6-4762-9E47-F821ADBD23FE}" type="presOf" srcId="{F960F849-80E8-4FF2-B0C9-196F13A0BA07}" destId="{9F73DEE4-7844-4DF0-85C0-5D388B037A04}" srcOrd="0" destOrd="0" presId="urn:microsoft.com/office/officeart/2005/8/layout/pyramid2"/>
    <dgm:cxn modelId="{D329AC3D-BA1D-4DB2-97D6-65D9053CAB10}" type="presOf" srcId="{F48E81B5-E92B-4502-AB40-FC0D687FDD5D}" destId="{307FE968-F3DC-484D-B8B1-01B2A664A883}" srcOrd="0" destOrd="0" presId="urn:microsoft.com/office/officeart/2005/8/layout/pyramid2"/>
    <dgm:cxn modelId="{416D6640-E454-4A0A-87E4-AD2336F22FA1}" type="presOf" srcId="{9B626E7F-E9EE-4439-AF61-197967064451}" destId="{5CE71846-A5A0-42C4-BB32-EDB4B15E9C6F}" srcOrd="0" destOrd="0" presId="urn:microsoft.com/office/officeart/2005/8/layout/pyramid2"/>
    <dgm:cxn modelId="{3E875462-F5AB-4D82-93E8-17B998EF5623}" srcId="{F960F849-80E8-4FF2-B0C9-196F13A0BA07}" destId="{608A6AD1-9BFD-4690-A928-B8FB8479ED75}" srcOrd="3" destOrd="0" parTransId="{FC9CF56E-1507-4D73-B9BB-971DAC4159F7}" sibTransId="{EADFFB02-313C-463D-9183-732239A3C020}"/>
    <dgm:cxn modelId="{4FC35149-3272-4D8B-9C9A-1794B345DC5F}" srcId="{F960F849-80E8-4FF2-B0C9-196F13A0BA07}" destId="{F48E81B5-E92B-4502-AB40-FC0D687FDD5D}" srcOrd="2" destOrd="0" parTransId="{08E1AE18-36B8-4A59-B3C2-C4E4AA69D042}" sibTransId="{D5B47957-E062-46E4-BA62-7EFAA39FEACC}"/>
    <dgm:cxn modelId="{9727556E-0936-4698-8D9F-08F5A4B8906F}" srcId="{F960F849-80E8-4FF2-B0C9-196F13A0BA07}" destId="{9B626E7F-E9EE-4439-AF61-197967064451}" srcOrd="4" destOrd="0" parTransId="{AC6ABE01-810E-480B-9724-E1ED95EAD320}" sibTransId="{E54B22E7-FA1B-49BD-924E-9EC566C1490D}"/>
    <dgm:cxn modelId="{02995990-66C8-46B0-8C2E-6221F87E8CFB}" type="presOf" srcId="{1565B195-2428-4335-8254-2A425E3EA689}" destId="{66C4018B-5C36-4554-BDB3-3AD7A158D467}" srcOrd="0" destOrd="0" presId="urn:microsoft.com/office/officeart/2005/8/layout/pyramid2"/>
    <dgm:cxn modelId="{D9A60C96-EF58-4174-B3EB-3B9BBF99E1E7}" srcId="{F960F849-80E8-4FF2-B0C9-196F13A0BA07}" destId="{B1AF8F66-4A39-43AF-B04F-461D8C632E3A}" srcOrd="1" destOrd="0" parTransId="{04191BB8-4A07-4107-B2EF-4A27B7406AE4}" sibTransId="{A3C014EE-133C-443F-B4C4-BC3A723454CE}"/>
    <dgm:cxn modelId="{F0E1B1A1-1901-47CB-9CB8-D88830467F22}" type="presOf" srcId="{B1AF8F66-4A39-43AF-B04F-461D8C632E3A}" destId="{95D783B1-395B-40FE-9F7D-037248D8638E}" srcOrd="0" destOrd="0" presId="urn:microsoft.com/office/officeart/2005/8/layout/pyramid2"/>
    <dgm:cxn modelId="{DEB69FD7-A51C-4849-BC3B-450C0608526F}" srcId="{F960F849-80E8-4FF2-B0C9-196F13A0BA07}" destId="{1565B195-2428-4335-8254-2A425E3EA689}" srcOrd="0" destOrd="0" parTransId="{14266CEE-6D6E-4A5B-BC46-9FC3D9D03A50}" sibTransId="{9FBEB188-83F7-4C68-9369-58BF5A928AA9}"/>
    <dgm:cxn modelId="{DD99F1F0-8373-488A-9711-1A7A4F603B8D}" type="presOf" srcId="{608A6AD1-9BFD-4690-A928-B8FB8479ED75}" destId="{10DA18A6-EE89-4DC9-88D0-194568B0E24F}" srcOrd="0" destOrd="0" presId="urn:microsoft.com/office/officeart/2005/8/layout/pyramid2"/>
    <dgm:cxn modelId="{B3287409-E74F-467C-ADDA-2C3FBB25BF8D}" type="presParOf" srcId="{9F73DEE4-7844-4DF0-85C0-5D388B037A04}" destId="{673BFBCE-1AF4-4B6D-B4DC-CD711757402B}" srcOrd="0" destOrd="0" presId="urn:microsoft.com/office/officeart/2005/8/layout/pyramid2"/>
    <dgm:cxn modelId="{5CFCE127-54F2-4F44-A509-D528DCA7BBBF}" type="presParOf" srcId="{9F73DEE4-7844-4DF0-85C0-5D388B037A04}" destId="{7EC983CD-2A4A-44C5-93C0-9103972C3F20}" srcOrd="1" destOrd="0" presId="urn:microsoft.com/office/officeart/2005/8/layout/pyramid2"/>
    <dgm:cxn modelId="{3A8F59E4-F008-4FD3-8083-5FBEF3039C48}" type="presParOf" srcId="{7EC983CD-2A4A-44C5-93C0-9103972C3F20}" destId="{66C4018B-5C36-4554-BDB3-3AD7A158D467}" srcOrd="0" destOrd="0" presId="urn:microsoft.com/office/officeart/2005/8/layout/pyramid2"/>
    <dgm:cxn modelId="{32A24C47-FD2E-4F24-AF4E-29CEA66B63CF}" type="presParOf" srcId="{7EC983CD-2A4A-44C5-93C0-9103972C3F20}" destId="{9F66BDD7-D800-42AA-B403-112F049EEAB3}" srcOrd="1" destOrd="0" presId="urn:microsoft.com/office/officeart/2005/8/layout/pyramid2"/>
    <dgm:cxn modelId="{9870931A-77F9-4ADA-AB19-35760716557E}" type="presParOf" srcId="{7EC983CD-2A4A-44C5-93C0-9103972C3F20}" destId="{95D783B1-395B-40FE-9F7D-037248D8638E}" srcOrd="2" destOrd="0" presId="urn:microsoft.com/office/officeart/2005/8/layout/pyramid2"/>
    <dgm:cxn modelId="{FEAD9BDC-794E-4772-AC5A-7F79B5F8B80D}" type="presParOf" srcId="{7EC983CD-2A4A-44C5-93C0-9103972C3F20}" destId="{63AB8049-02FA-43C9-83A2-864570767539}" srcOrd="3" destOrd="0" presId="urn:microsoft.com/office/officeart/2005/8/layout/pyramid2"/>
    <dgm:cxn modelId="{B00C6701-E08F-4732-859D-21791119AC9A}" type="presParOf" srcId="{7EC983CD-2A4A-44C5-93C0-9103972C3F20}" destId="{307FE968-F3DC-484D-B8B1-01B2A664A883}" srcOrd="4" destOrd="0" presId="urn:microsoft.com/office/officeart/2005/8/layout/pyramid2"/>
    <dgm:cxn modelId="{09AA5F33-2E99-455A-811D-DD189B2E963B}" type="presParOf" srcId="{7EC983CD-2A4A-44C5-93C0-9103972C3F20}" destId="{B9D020EF-2998-4F20-88B5-C349119657A9}" srcOrd="5" destOrd="0" presId="urn:microsoft.com/office/officeart/2005/8/layout/pyramid2"/>
    <dgm:cxn modelId="{4F53353D-467C-456D-AEA2-59BB5F63FD7F}" type="presParOf" srcId="{7EC983CD-2A4A-44C5-93C0-9103972C3F20}" destId="{10DA18A6-EE89-4DC9-88D0-194568B0E24F}" srcOrd="6" destOrd="0" presId="urn:microsoft.com/office/officeart/2005/8/layout/pyramid2"/>
    <dgm:cxn modelId="{E01F9988-3089-4B86-8C86-203405F78063}" type="presParOf" srcId="{7EC983CD-2A4A-44C5-93C0-9103972C3F20}" destId="{7D8EB731-8DAC-4DBA-A943-A6AA35BEB68B}" srcOrd="7" destOrd="0" presId="urn:microsoft.com/office/officeart/2005/8/layout/pyramid2"/>
    <dgm:cxn modelId="{5CA2CC22-A0C5-4B14-A158-3C7FE6D3D9C6}" type="presParOf" srcId="{7EC983CD-2A4A-44C5-93C0-9103972C3F20}" destId="{5CE71846-A5A0-42C4-BB32-EDB4B15E9C6F}" srcOrd="8" destOrd="0" presId="urn:microsoft.com/office/officeart/2005/8/layout/pyramid2"/>
    <dgm:cxn modelId="{1A2585C9-1E96-412C-A959-3F99861A4A8F}" type="presParOf" srcId="{7EC983CD-2A4A-44C5-93C0-9103972C3F20}" destId="{B4F81A85-CB72-4D6C-BAE6-38FDA70F1BF9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0A8DDF-4DBE-40D8-9511-956724D294C8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BC34FCC-06D2-4B59-9A26-413CCC0C4D5B}">
      <dgm:prSet phldrT="[Text]"/>
      <dgm:spPr/>
      <dgm:t>
        <a:bodyPr/>
        <a:lstStyle/>
        <a:p>
          <a:r>
            <a:rPr lang="en-US" dirty="0"/>
            <a:t>legal authority</a:t>
          </a:r>
        </a:p>
      </dgm:t>
    </dgm:pt>
    <dgm:pt modelId="{4AF91CC7-6FBA-46CB-BD8A-F75C126FEAD9}" type="parTrans" cxnId="{BAA89093-B55A-478F-952E-D38F565B25B1}">
      <dgm:prSet/>
      <dgm:spPr/>
      <dgm:t>
        <a:bodyPr/>
        <a:lstStyle/>
        <a:p>
          <a:endParaRPr lang="en-US"/>
        </a:p>
      </dgm:t>
    </dgm:pt>
    <dgm:pt modelId="{EE9ED939-1C09-4935-B25D-38E3D497C00A}" type="sibTrans" cxnId="{BAA89093-B55A-478F-952E-D38F565B25B1}">
      <dgm:prSet/>
      <dgm:spPr/>
      <dgm:t>
        <a:bodyPr/>
        <a:lstStyle/>
        <a:p>
          <a:endParaRPr lang="en-US"/>
        </a:p>
      </dgm:t>
    </dgm:pt>
    <dgm:pt modelId="{62A1075F-5C69-47BA-B8A6-44346E118E8D}">
      <dgm:prSet phldrT="[Text]"/>
      <dgm:spPr/>
      <dgm:t>
        <a:bodyPr/>
        <a:lstStyle/>
        <a:p>
          <a:r>
            <a:rPr lang="en-US" dirty="0"/>
            <a:t>Traditional authority</a:t>
          </a:r>
        </a:p>
      </dgm:t>
    </dgm:pt>
    <dgm:pt modelId="{F3C80C7B-061F-45AF-A371-6890E5B5E5BA}" type="parTrans" cxnId="{B6295C94-F1B5-48A4-A107-EA7DEA0AC7EB}">
      <dgm:prSet/>
      <dgm:spPr/>
      <dgm:t>
        <a:bodyPr/>
        <a:lstStyle/>
        <a:p>
          <a:endParaRPr lang="en-US"/>
        </a:p>
      </dgm:t>
    </dgm:pt>
    <dgm:pt modelId="{A2F0076E-16F5-4135-81F7-43EEAF42899A}" type="sibTrans" cxnId="{B6295C94-F1B5-48A4-A107-EA7DEA0AC7EB}">
      <dgm:prSet/>
      <dgm:spPr/>
      <dgm:t>
        <a:bodyPr/>
        <a:lstStyle/>
        <a:p>
          <a:endParaRPr lang="en-US"/>
        </a:p>
      </dgm:t>
    </dgm:pt>
    <dgm:pt modelId="{53039335-370C-48E7-89A1-DE15FDA7176B}">
      <dgm:prSet/>
      <dgm:spPr/>
      <dgm:t>
        <a:bodyPr/>
        <a:lstStyle/>
        <a:p>
          <a:r>
            <a:rPr lang="en-US"/>
            <a:t>Charismatic authority</a:t>
          </a:r>
          <a:endParaRPr lang="en-US" dirty="0"/>
        </a:p>
      </dgm:t>
    </dgm:pt>
    <dgm:pt modelId="{AD7031D1-52FC-4072-8EFE-7EF4E28DC27A}" type="parTrans" cxnId="{61386EBD-5DE9-4C8E-995D-E8DF36655A6B}">
      <dgm:prSet/>
      <dgm:spPr/>
      <dgm:t>
        <a:bodyPr/>
        <a:lstStyle/>
        <a:p>
          <a:endParaRPr lang="en-US"/>
        </a:p>
      </dgm:t>
    </dgm:pt>
    <dgm:pt modelId="{70296936-59E7-4270-9A8C-901D451D60CE}" type="sibTrans" cxnId="{61386EBD-5DE9-4C8E-995D-E8DF36655A6B}">
      <dgm:prSet/>
      <dgm:spPr/>
      <dgm:t>
        <a:bodyPr/>
        <a:lstStyle/>
        <a:p>
          <a:endParaRPr lang="en-US"/>
        </a:p>
      </dgm:t>
    </dgm:pt>
    <dgm:pt modelId="{C05AB064-BB35-4E33-A057-2103E910873E}" type="pres">
      <dgm:prSet presAssocID="{360A8DDF-4DBE-40D8-9511-956724D294C8}" presName="linear" presStyleCnt="0">
        <dgm:presLayoutVars>
          <dgm:dir/>
          <dgm:animLvl val="lvl"/>
          <dgm:resizeHandles val="exact"/>
        </dgm:presLayoutVars>
      </dgm:prSet>
      <dgm:spPr/>
    </dgm:pt>
    <dgm:pt modelId="{AC945548-C84A-4810-B068-418F52C3CECE}" type="pres">
      <dgm:prSet presAssocID="{4BC34FCC-06D2-4B59-9A26-413CCC0C4D5B}" presName="parentLin" presStyleCnt="0"/>
      <dgm:spPr/>
    </dgm:pt>
    <dgm:pt modelId="{D1E1C380-B7E9-4501-9635-4EFDF8D3346D}" type="pres">
      <dgm:prSet presAssocID="{4BC34FCC-06D2-4B59-9A26-413CCC0C4D5B}" presName="parentLeftMargin" presStyleLbl="node1" presStyleIdx="0" presStyleCnt="3"/>
      <dgm:spPr/>
    </dgm:pt>
    <dgm:pt modelId="{AA24803F-AC92-4904-9544-BB9BE276EDBB}" type="pres">
      <dgm:prSet presAssocID="{4BC34FCC-06D2-4B59-9A26-413CCC0C4D5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A6AA7F7-18AC-476B-875D-A97F597E8A46}" type="pres">
      <dgm:prSet presAssocID="{4BC34FCC-06D2-4B59-9A26-413CCC0C4D5B}" presName="negativeSpace" presStyleCnt="0"/>
      <dgm:spPr/>
    </dgm:pt>
    <dgm:pt modelId="{A1E590D1-2D96-478A-BF8E-AA98BCE51D47}" type="pres">
      <dgm:prSet presAssocID="{4BC34FCC-06D2-4B59-9A26-413CCC0C4D5B}" presName="childText" presStyleLbl="conFgAcc1" presStyleIdx="0" presStyleCnt="3">
        <dgm:presLayoutVars>
          <dgm:bulletEnabled val="1"/>
        </dgm:presLayoutVars>
      </dgm:prSet>
      <dgm:spPr/>
    </dgm:pt>
    <dgm:pt modelId="{EDA656F2-B16A-4235-9CD1-3CCA8193B2E8}" type="pres">
      <dgm:prSet presAssocID="{EE9ED939-1C09-4935-B25D-38E3D497C00A}" presName="spaceBetweenRectangles" presStyleCnt="0"/>
      <dgm:spPr/>
    </dgm:pt>
    <dgm:pt modelId="{C45ABE01-A01F-40AC-9DCF-163AAAE5D115}" type="pres">
      <dgm:prSet presAssocID="{62A1075F-5C69-47BA-B8A6-44346E118E8D}" presName="parentLin" presStyleCnt="0"/>
      <dgm:spPr/>
    </dgm:pt>
    <dgm:pt modelId="{BD2F385C-2467-465F-B82B-B39C0B50541E}" type="pres">
      <dgm:prSet presAssocID="{62A1075F-5C69-47BA-B8A6-44346E118E8D}" presName="parentLeftMargin" presStyleLbl="node1" presStyleIdx="0" presStyleCnt="3"/>
      <dgm:spPr/>
    </dgm:pt>
    <dgm:pt modelId="{5F4BFAB7-C321-4C7C-A25C-067E8E8A7BAA}" type="pres">
      <dgm:prSet presAssocID="{62A1075F-5C69-47BA-B8A6-44346E118E8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C6DC43F-C16C-4A53-A943-C9689085D5D2}" type="pres">
      <dgm:prSet presAssocID="{62A1075F-5C69-47BA-B8A6-44346E118E8D}" presName="negativeSpace" presStyleCnt="0"/>
      <dgm:spPr/>
    </dgm:pt>
    <dgm:pt modelId="{FFFF5432-DD75-4F60-A68C-FEF19246377C}" type="pres">
      <dgm:prSet presAssocID="{62A1075F-5C69-47BA-B8A6-44346E118E8D}" presName="childText" presStyleLbl="conFgAcc1" presStyleIdx="1" presStyleCnt="3">
        <dgm:presLayoutVars>
          <dgm:bulletEnabled val="1"/>
        </dgm:presLayoutVars>
      </dgm:prSet>
      <dgm:spPr/>
    </dgm:pt>
    <dgm:pt modelId="{27316329-7D5C-4883-A26E-7E9F00213361}" type="pres">
      <dgm:prSet presAssocID="{A2F0076E-16F5-4135-81F7-43EEAF42899A}" presName="spaceBetweenRectangles" presStyleCnt="0"/>
      <dgm:spPr/>
    </dgm:pt>
    <dgm:pt modelId="{3A0877E2-FF74-4C54-B7E9-1212A2BEE741}" type="pres">
      <dgm:prSet presAssocID="{53039335-370C-48E7-89A1-DE15FDA7176B}" presName="parentLin" presStyleCnt="0"/>
      <dgm:spPr/>
    </dgm:pt>
    <dgm:pt modelId="{8235A152-2579-4DD2-8FA2-45AEE5A178FF}" type="pres">
      <dgm:prSet presAssocID="{53039335-370C-48E7-89A1-DE15FDA7176B}" presName="parentLeftMargin" presStyleLbl="node1" presStyleIdx="1" presStyleCnt="3"/>
      <dgm:spPr/>
    </dgm:pt>
    <dgm:pt modelId="{347D690C-7435-4876-86C3-74075D07BBED}" type="pres">
      <dgm:prSet presAssocID="{53039335-370C-48E7-89A1-DE15FDA7176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B982472-5A66-4FE2-BF56-6EC12D7E82EF}" type="pres">
      <dgm:prSet presAssocID="{53039335-370C-48E7-89A1-DE15FDA7176B}" presName="negativeSpace" presStyleCnt="0"/>
      <dgm:spPr/>
    </dgm:pt>
    <dgm:pt modelId="{129F3204-40BD-43F1-84E1-3EFC2C69D948}" type="pres">
      <dgm:prSet presAssocID="{53039335-370C-48E7-89A1-DE15FDA7176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F0D971C-79B2-40DF-97EA-A8C675684DA2}" type="presOf" srcId="{4BC34FCC-06D2-4B59-9A26-413CCC0C4D5B}" destId="{D1E1C380-B7E9-4501-9635-4EFDF8D3346D}" srcOrd="0" destOrd="0" presId="urn:microsoft.com/office/officeart/2005/8/layout/list1"/>
    <dgm:cxn modelId="{EF35C624-3D6E-4D57-979C-D505B642BE16}" type="presOf" srcId="{62A1075F-5C69-47BA-B8A6-44346E118E8D}" destId="{BD2F385C-2467-465F-B82B-B39C0B50541E}" srcOrd="0" destOrd="0" presId="urn:microsoft.com/office/officeart/2005/8/layout/list1"/>
    <dgm:cxn modelId="{77203D3C-44CC-4BF8-91B1-EC49C2480AD5}" type="presOf" srcId="{53039335-370C-48E7-89A1-DE15FDA7176B}" destId="{347D690C-7435-4876-86C3-74075D07BBED}" srcOrd="1" destOrd="0" presId="urn:microsoft.com/office/officeart/2005/8/layout/list1"/>
    <dgm:cxn modelId="{3E887F5C-A2A0-40DA-B893-24D022A264F5}" type="presOf" srcId="{4BC34FCC-06D2-4B59-9A26-413CCC0C4D5B}" destId="{AA24803F-AC92-4904-9544-BB9BE276EDBB}" srcOrd="1" destOrd="0" presId="urn:microsoft.com/office/officeart/2005/8/layout/list1"/>
    <dgm:cxn modelId="{112FDA7A-91C8-4822-8B85-279FFB3E470F}" type="presOf" srcId="{360A8DDF-4DBE-40D8-9511-956724D294C8}" destId="{C05AB064-BB35-4E33-A057-2103E910873E}" srcOrd="0" destOrd="0" presId="urn:microsoft.com/office/officeart/2005/8/layout/list1"/>
    <dgm:cxn modelId="{1644E88E-D200-48ED-BA02-CA5F4F0B0050}" type="presOf" srcId="{53039335-370C-48E7-89A1-DE15FDA7176B}" destId="{8235A152-2579-4DD2-8FA2-45AEE5A178FF}" srcOrd="0" destOrd="0" presId="urn:microsoft.com/office/officeart/2005/8/layout/list1"/>
    <dgm:cxn modelId="{BAA89093-B55A-478F-952E-D38F565B25B1}" srcId="{360A8DDF-4DBE-40D8-9511-956724D294C8}" destId="{4BC34FCC-06D2-4B59-9A26-413CCC0C4D5B}" srcOrd="0" destOrd="0" parTransId="{4AF91CC7-6FBA-46CB-BD8A-F75C126FEAD9}" sibTransId="{EE9ED939-1C09-4935-B25D-38E3D497C00A}"/>
    <dgm:cxn modelId="{B6295C94-F1B5-48A4-A107-EA7DEA0AC7EB}" srcId="{360A8DDF-4DBE-40D8-9511-956724D294C8}" destId="{62A1075F-5C69-47BA-B8A6-44346E118E8D}" srcOrd="1" destOrd="0" parTransId="{F3C80C7B-061F-45AF-A371-6890E5B5E5BA}" sibTransId="{A2F0076E-16F5-4135-81F7-43EEAF42899A}"/>
    <dgm:cxn modelId="{550D8199-A723-4803-8F6C-6746F8BF1E82}" type="presOf" srcId="{62A1075F-5C69-47BA-B8A6-44346E118E8D}" destId="{5F4BFAB7-C321-4C7C-A25C-067E8E8A7BAA}" srcOrd="1" destOrd="0" presId="urn:microsoft.com/office/officeart/2005/8/layout/list1"/>
    <dgm:cxn modelId="{61386EBD-5DE9-4C8E-995D-E8DF36655A6B}" srcId="{360A8DDF-4DBE-40D8-9511-956724D294C8}" destId="{53039335-370C-48E7-89A1-DE15FDA7176B}" srcOrd="2" destOrd="0" parTransId="{AD7031D1-52FC-4072-8EFE-7EF4E28DC27A}" sibTransId="{70296936-59E7-4270-9A8C-901D451D60CE}"/>
    <dgm:cxn modelId="{D5D15097-CDF1-4A7C-A61C-D6BA0DD7EE98}" type="presParOf" srcId="{C05AB064-BB35-4E33-A057-2103E910873E}" destId="{AC945548-C84A-4810-B068-418F52C3CECE}" srcOrd="0" destOrd="0" presId="urn:microsoft.com/office/officeart/2005/8/layout/list1"/>
    <dgm:cxn modelId="{6C11D0E0-9712-4BD3-8CF5-9D08399A9AEE}" type="presParOf" srcId="{AC945548-C84A-4810-B068-418F52C3CECE}" destId="{D1E1C380-B7E9-4501-9635-4EFDF8D3346D}" srcOrd="0" destOrd="0" presId="urn:microsoft.com/office/officeart/2005/8/layout/list1"/>
    <dgm:cxn modelId="{85C74F9B-A743-4ECE-8C9F-8B6979792F07}" type="presParOf" srcId="{AC945548-C84A-4810-B068-418F52C3CECE}" destId="{AA24803F-AC92-4904-9544-BB9BE276EDBB}" srcOrd="1" destOrd="0" presId="urn:microsoft.com/office/officeart/2005/8/layout/list1"/>
    <dgm:cxn modelId="{65ED9075-14A4-4B0D-AA52-CA245DCA9097}" type="presParOf" srcId="{C05AB064-BB35-4E33-A057-2103E910873E}" destId="{2A6AA7F7-18AC-476B-875D-A97F597E8A46}" srcOrd="1" destOrd="0" presId="urn:microsoft.com/office/officeart/2005/8/layout/list1"/>
    <dgm:cxn modelId="{FD2EC1FF-472D-4A30-867F-535AD03D799B}" type="presParOf" srcId="{C05AB064-BB35-4E33-A057-2103E910873E}" destId="{A1E590D1-2D96-478A-BF8E-AA98BCE51D47}" srcOrd="2" destOrd="0" presId="urn:microsoft.com/office/officeart/2005/8/layout/list1"/>
    <dgm:cxn modelId="{13C0C087-5DD0-432E-9BF6-36044B844FC5}" type="presParOf" srcId="{C05AB064-BB35-4E33-A057-2103E910873E}" destId="{EDA656F2-B16A-4235-9CD1-3CCA8193B2E8}" srcOrd="3" destOrd="0" presId="urn:microsoft.com/office/officeart/2005/8/layout/list1"/>
    <dgm:cxn modelId="{0D5E4CB4-2DD6-4EF1-9DB6-075610AE7657}" type="presParOf" srcId="{C05AB064-BB35-4E33-A057-2103E910873E}" destId="{C45ABE01-A01F-40AC-9DCF-163AAAE5D115}" srcOrd="4" destOrd="0" presId="urn:microsoft.com/office/officeart/2005/8/layout/list1"/>
    <dgm:cxn modelId="{976475CA-053E-436B-9769-C2B44313B68E}" type="presParOf" srcId="{C45ABE01-A01F-40AC-9DCF-163AAAE5D115}" destId="{BD2F385C-2467-465F-B82B-B39C0B50541E}" srcOrd="0" destOrd="0" presId="urn:microsoft.com/office/officeart/2005/8/layout/list1"/>
    <dgm:cxn modelId="{F4E31F1E-B4DE-48F4-A2D6-74CB9CED0DA0}" type="presParOf" srcId="{C45ABE01-A01F-40AC-9DCF-163AAAE5D115}" destId="{5F4BFAB7-C321-4C7C-A25C-067E8E8A7BAA}" srcOrd="1" destOrd="0" presId="urn:microsoft.com/office/officeart/2005/8/layout/list1"/>
    <dgm:cxn modelId="{CBE8B24E-9B58-450F-B77B-590896DE8A10}" type="presParOf" srcId="{C05AB064-BB35-4E33-A057-2103E910873E}" destId="{5C6DC43F-C16C-4A53-A943-C9689085D5D2}" srcOrd="5" destOrd="0" presId="urn:microsoft.com/office/officeart/2005/8/layout/list1"/>
    <dgm:cxn modelId="{7B181CB4-0107-430B-9EC9-AE0E6530ABE8}" type="presParOf" srcId="{C05AB064-BB35-4E33-A057-2103E910873E}" destId="{FFFF5432-DD75-4F60-A68C-FEF19246377C}" srcOrd="6" destOrd="0" presId="urn:microsoft.com/office/officeart/2005/8/layout/list1"/>
    <dgm:cxn modelId="{2727D3D3-9D42-4123-9A97-0AB0D2D8D157}" type="presParOf" srcId="{C05AB064-BB35-4E33-A057-2103E910873E}" destId="{27316329-7D5C-4883-A26E-7E9F00213361}" srcOrd="7" destOrd="0" presId="urn:microsoft.com/office/officeart/2005/8/layout/list1"/>
    <dgm:cxn modelId="{A6B21091-2681-4D78-B650-60ED4204A52C}" type="presParOf" srcId="{C05AB064-BB35-4E33-A057-2103E910873E}" destId="{3A0877E2-FF74-4C54-B7E9-1212A2BEE741}" srcOrd="8" destOrd="0" presId="urn:microsoft.com/office/officeart/2005/8/layout/list1"/>
    <dgm:cxn modelId="{94196F69-C26B-41C1-9BEB-A41E09B9F9D1}" type="presParOf" srcId="{3A0877E2-FF74-4C54-B7E9-1212A2BEE741}" destId="{8235A152-2579-4DD2-8FA2-45AEE5A178FF}" srcOrd="0" destOrd="0" presId="urn:microsoft.com/office/officeart/2005/8/layout/list1"/>
    <dgm:cxn modelId="{CA0BCE36-6463-4F3C-8B9F-AFE4183CFA42}" type="presParOf" srcId="{3A0877E2-FF74-4C54-B7E9-1212A2BEE741}" destId="{347D690C-7435-4876-86C3-74075D07BBED}" srcOrd="1" destOrd="0" presId="urn:microsoft.com/office/officeart/2005/8/layout/list1"/>
    <dgm:cxn modelId="{B0230FE0-473E-40DD-8575-B03E6B48C244}" type="presParOf" srcId="{C05AB064-BB35-4E33-A057-2103E910873E}" destId="{AB982472-5A66-4FE2-BF56-6EC12D7E82EF}" srcOrd="9" destOrd="0" presId="urn:microsoft.com/office/officeart/2005/8/layout/list1"/>
    <dgm:cxn modelId="{60F8E376-2513-40F9-BA9A-8755B35273D3}" type="presParOf" srcId="{C05AB064-BB35-4E33-A057-2103E910873E}" destId="{129F3204-40BD-43F1-84E1-3EFC2C69D94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D0BF3E-9C9B-4214-B5EE-6DC697B9F80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4058193-FB34-4BFD-AECE-C62DC3395184}">
      <dgm:prSet phldrT="[Text]"/>
      <dgm:spPr/>
      <dgm:t>
        <a:bodyPr/>
        <a:lstStyle/>
        <a:p>
          <a:r>
            <a:rPr lang="en-US" dirty="0"/>
            <a:t>Task specialization</a:t>
          </a:r>
        </a:p>
      </dgm:t>
    </dgm:pt>
    <dgm:pt modelId="{A30FA665-A0A2-4FE0-8285-63D788328B57}" type="parTrans" cxnId="{06BCC475-9802-4FA4-BFE7-E3097F3B94A1}">
      <dgm:prSet/>
      <dgm:spPr/>
      <dgm:t>
        <a:bodyPr/>
        <a:lstStyle/>
        <a:p>
          <a:endParaRPr lang="en-US"/>
        </a:p>
      </dgm:t>
    </dgm:pt>
    <dgm:pt modelId="{85AFAF41-BE89-486E-8F18-626295145446}" type="sibTrans" cxnId="{06BCC475-9802-4FA4-BFE7-E3097F3B94A1}">
      <dgm:prSet/>
      <dgm:spPr/>
      <dgm:t>
        <a:bodyPr/>
        <a:lstStyle/>
        <a:p>
          <a:endParaRPr lang="en-US"/>
        </a:p>
      </dgm:t>
    </dgm:pt>
    <dgm:pt modelId="{0C0A605D-437F-474E-9915-22C3951DA1AD}">
      <dgm:prSet/>
      <dgm:spPr/>
      <dgm:t>
        <a:bodyPr/>
        <a:lstStyle/>
        <a:p>
          <a:r>
            <a:rPr lang="en-IN" dirty="0"/>
            <a:t>Formal selection</a:t>
          </a:r>
        </a:p>
      </dgm:t>
    </dgm:pt>
    <dgm:pt modelId="{379AB6BA-FA7D-40E2-946B-9D2147EE33A0}" type="parTrans" cxnId="{185F0324-B51D-4A41-90BA-BFE1B5DB4AB1}">
      <dgm:prSet/>
      <dgm:spPr/>
      <dgm:t>
        <a:bodyPr/>
        <a:lstStyle/>
        <a:p>
          <a:endParaRPr lang="en-IN"/>
        </a:p>
      </dgm:t>
    </dgm:pt>
    <dgm:pt modelId="{7AD345CD-582D-4E42-B505-49F4433CFBEA}" type="sibTrans" cxnId="{185F0324-B51D-4A41-90BA-BFE1B5DB4AB1}">
      <dgm:prSet/>
      <dgm:spPr/>
      <dgm:t>
        <a:bodyPr/>
        <a:lstStyle/>
        <a:p>
          <a:endParaRPr lang="en-IN"/>
        </a:p>
      </dgm:t>
    </dgm:pt>
    <dgm:pt modelId="{12EC9CBF-E2D1-4DCA-B35D-E74CC60DE566}">
      <dgm:prSet/>
      <dgm:spPr/>
      <dgm:t>
        <a:bodyPr/>
        <a:lstStyle/>
        <a:p>
          <a:r>
            <a:rPr lang="en-IN" dirty="0"/>
            <a:t>Rules and requirements</a:t>
          </a:r>
        </a:p>
      </dgm:t>
    </dgm:pt>
    <dgm:pt modelId="{2661F51D-B97C-43AC-B0AD-F8671B748BB2}" type="parTrans" cxnId="{BE851CD7-8820-48D8-A0BD-7F8DE5FACA32}">
      <dgm:prSet/>
      <dgm:spPr/>
      <dgm:t>
        <a:bodyPr/>
        <a:lstStyle/>
        <a:p>
          <a:endParaRPr lang="en-IN"/>
        </a:p>
      </dgm:t>
    </dgm:pt>
    <dgm:pt modelId="{57EEB2E4-580C-4E76-8E8F-46EE502A11BB}" type="sibTrans" cxnId="{BE851CD7-8820-48D8-A0BD-7F8DE5FACA32}">
      <dgm:prSet/>
      <dgm:spPr/>
      <dgm:t>
        <a:bodyPr/>
        <a:lstStyle/>
        <a:p>
          <a:endParaRPr lang="en-IN"/>
        </a:p>
      </dgm:t>
    </dgm:pt>
    <dgm:pt modelId="{B97B7104-DDB5-4F70-A9A4-1295866AD994}">
      <dgm:prSet/>
      <dgm:spPr/>
      <dgm:t>
        <a:bodyPr/>
        <a:lstStyle/>
        <a:p>
          <a:r>
            <a:rPr lang="en-US" dirty="0"/>
            <a:t>Impersonal</a:t>
          </a:r>
          <a:endParaRPr lang="en-IN" dirty="0"/>
        </a:p>
      </dgm:t>
    </dgm:pt>
    <dgm:pt modelId="{66F9CC1E-A46C-4BF2-AC12-22B6B761A9F6}" type="parTrans" cxnId="{2C3CBB42-64E7-43A0-81E1-CE4E33044700}">
      <dgm:prSet/>
      <dgm:spPr/>
      <dgm:t>
        <a:bodyPr/>
        <a:lstStyle/>
        <a:p>
          <a:endParaRPr lang="en-IN"/>
        </a:p>
      </dgm:t>
    </dgm:pt>
    <dgm:pt modelId="{64101644-9527-4D32-8746-8D6AE068B969}" type="sibTrans" cxnId="{2C3CBB42-64E7-43A0-81E1-CE4E33044700}">
      <dgm:prSet/>
      <dgm:spPr/>
      <dgm:t>
        <a:bodyPr/>
        <a:lstStyle/>
        <a:p>
          <a:endParaRPr lang="en-IN"/>
        </a:p>
      </dgm:t>
    </dgm:pt>
    <dgm:pt modelId="{C1EEAF12-AF99-48FE-BA2C-3A8F4E9F0131}">
      <dgm:prSet phldrT="[Text]"/>
      <dgm:spPr/>
      <dgm:t>
        <a:bodyPr/>
        <a:lstStyle/>
        <a:p>
          <a:r>
            <a:rPr lang="en-IN"/>
            <a:t>Hierarchical layers of authority</a:t>
          </a:r>
          <a:endParaRPr lang="en-US" dirty="0"/>
        </a:p>
      </dgm:t>
    </dgm:pt>
    <dgm:pt modelId="{049C8B9A-B47C-4B5D-9BED-6DC2343BA734}" type="parTrans" cxnId="{CBF8D725-F080-4C55-958F-32935568A5E0}">
      <dgm:prSet/>
      <dgm:spPr/>
      <dgm:t>
        <a:bodyPr/>
        <a:lstStyle/>
        <a:p>
          <a:endParaRPr lang="en-IN"/>
        </a:p>
      </dgm:t>
    </dgm:pt>
    <dgm:pt modelId="{64302DA4-904F-4969-8C39-DFEF1C4851CF}" type="sibTrans" cxnId="{CBF8D725-F080-4C55-958F-32935568A5E0}">
      <dgm:prSet/>
      <dgm:spPr/>
      <dgm:t>
        <a:bodyPr/>
        <a:lstStyle/>
        <a:p>
          <a:endParaRPr lang="en-IN"/>
        </a:p>
      </dgm:t>
    </dgm:pt>
    <dgm:pt modelId="{388E6EFA-10F8-443E-8FB9-DEAD3E5CB775}">
      <dgm:prSet/>
      <dgm:spPr/>
      <dgm:t>
        <a:bodyPr/>
        <a:lstStyle/>
        <a:p>
          <a:r>
            <a:rPr lang="en-IN" dirty="0"/>
            <a:t>Career orientation</a:t>
          </a:r>
        </a:p>
      </dgm:t>
    </dgm:pt>
    <dgm:pt modelId="{5CDF2306-90F7-47C3-8C37-295BF91676A4}" type="parTrans" cxnId="{4567B970-CCC2-4731-8EC2-8523D80A2D11}">
      <dgm:prSet/>
      <dgm:spPr/>
      <dgm:t>
        <a:bodyPr/>
        <a:lstStyle/>
        <a:p>
          <a:endParaRPr lang="en-IN"/>
        </a:p>
      </dgm:t>
    </dgm:pt>
    <dgm:pt modelId="{44807ECD-6EED-4EC7-82CE-4E96E89FA479}" type="sibTrans" cxnId="{4567B970-CCC2-4731-8EC2-8523D80A2D11}">
      <dgm:prSet/>
      <dgm:spPr/>
      <dgm:t>
        <a:bodyPr/>
        <a:lstStyle/>
        <a:p>
          <a:endParaRPr lang="en-IN"/>
        </a:p>
      </dgm:t>
    </dgm:pt>
    <dgm:pt modelId="{DD12D126-9BC5-4D00-AE93-C8F65FD92498}" type="pres">
      <dgm:prSet presAssocID="{66D0BF3E-9C9B-4214-B5EE-6DC697B9F807}" presName="diagram" presStyleCnt="0">
        <dgm:presLayoutVars>
          <dgm:dir/>
          <dgm:resizeHandles val="exact"/>
        </dgm:presLayoutVars>
      </dgm:prSet>
      <dgm:spPr/>
    </dgm:pt>
    <dgm:pt modelId="{D228486F-99B5-4417-9AE9-8F659F22C997}" type="pres">
      <dgm:prSet presAssocID="{E4058193-FB34-4BFD-AECE-C62DC3395184}" presName="node" presStyleLbl="node1" presStyleIdx="0" presStyleCnt="6">
        <dgm:presLayoutVars>
          <dgm:bulletEnabled val="1"/>
        </dgm:presLayoutVars>
      </dgm:prSet>
      <dgm:spPr/>
    </dgm:pt>
    <dgm:pt modelId="{D822AA6F-6172-4366-9020-3BF3BEE3DA72}" type="pres">
      <dgm:prSet presAssocID="{85AFAF41-BE89-486E-8F18-626295145446}" presName="sibTrans" presStyleCnt="0"/>
      <dgm:spPr/>
    </dgm:pt>
    <dgm:pt modelId="{3FF5DEDD-4FD3-4D7E-95AA-449FF59A2402}" type="pres">
      <dgm:prSet presAssocID="{C1EEAF12-AF99-48FE-BA2C-3A8F4E9F0131}" presName="node" presStyleLbl="node1" presStyleIdx="1" presStyleCnt="6">
        <dgm:presLayoutVars>
          <dgm:bulletEnabled val="1"/>
        </dgm:presLayoutVars>
      </dgm:prSet>
      <dgm:spPr/>
    </dgm:pt>
    <dgm:pt modelId="{253B6691-61D6-4799-8B4B-A9F6554B1942}" type="pres">
      <dgm:prSet presAssocID="{64302DA4-904F-4969-8C39-DFEF1C4851CF}" presName="sibTrans" presStyleCnt="0"/>
      <dgm:spPr/>
    </dgm:pt>
    <dgm:pt modelId="{73AD1B4D-0226-4E73-83E0-0A26437A6567}" type="pres">
      <dgm:prSet presAssocID="{0C0A605D-437F-474E-9915-22C3951DA1AD}" presName="node" presStyleLbl="node1" presStyleIdx="2" presStyleCnt="6">
        <dgm:presLayoutVars>
          <dgm:bulletEnabled val="1"/>
        </dgm:presLayoutVars>
      </dgm:prSet>
      <dgm:spPr/>
    </dgm:pt>
    <dgm:pt modelId="{F668C556-7791-44B6-85DD-14EBB76781DB}" type="pres">
      <dgm:prSet presAssocID="{7AD345CD-582D-4E42-B505-49F4433CFBEA}" presName="sibTrans" presStyleCnt="0"/>
      <dgm:spPr/>
    </dgm:pt>
    <dgm:pt modelId="{606298A5-530D-449B-B676-3ACF6ADE2991}" type="pres">
      <dgm:prSet presAssocID="{12EC9CBF-E2D1-4DCA-B35D-E74CC60DE566}" presName="node" presStyleLbl="node1" presStyleIdx="3" presStyleCnt="6">
        <dgm:presLayoutVars>
          <dgm:bulletEnabled val="1"/>
        </dgm:presLayoutVars>
      </dgm:prSet>
      <dgm:spPr/>
    </dgm:pt>
    <dgm:pt modelId="{078FC9D0-ADAB-48B3-84DD-8237F9B0955F}" type="pres">
      <dgm:prSet presAssocID="{57EEB2E4-580C-4E76-8E8F-46EE502A11BB}" presName="sibTrans" presStyleCnt="0"/>
      <dgm:spPr/>
    </dgm:pt>
    <dgm:pt modelId="{231710AE-2F8A-45E0-85E8-B2FA70FB80B2}" type="pres">
      <dgm:prSet presAssocID="{B97B7104-DDB5-4F70-A9A4-1295866AD994}" presName="node" presStyleLbl="node1" presStyleIdx="4" presStyleCnt="6">
        <dgm:presLayoutVars>
          <dgm:bulletEnabled val="1"/>
        </dgm:presLayoutVars>
      </dgm:prSet>
      <dgm:spPr/>
    </dgm:pt>
    <dgm:pt modelId="{2F10A3E3-8CAB-4489-AA47-6B6DCE11CE63}" type="pres">
      <dgm:prSet presAssocID="{64101644-9527-4D32-8746-8D6AE068B969}" presName="sibTrans" presStyleCnt="0"/>
      <dgm:spPr/>
    </dgm:pt>
    <dgm:pt modelId="{B8AFABD2-FB28-404A-9A38-D517A758C3E5}" type="pres">
      <dgm:prSet presAssocID="{388E6EFA-10F8-443E-8FB9-DEAD3E5CB775}" presName="node" presStyleLbl="node1" presStyleIdx="5" presStyleCnt="6">
        <dgm:presLayoutVars>
          <dgm:bulletEnabled val="1"/>
        </dgm:presLayoutVars>
      </dgm:prSet>
      <dgm:spPr/>
    </dgm:pt>
  </dgm:ptLst>
  <dgm:cxnLst>
    <dgm:cxn modelId="{3229EC20-8421-4029-B641-8C5A0E11A71A}" type="presOf" srcId="{0C0A605D-437F-474E-9915-22C3951DA1AD}" destId="{73AD1B4D-0226-4E73-83E0-0A26437A6567}" srcOrd="0" destOrd="0" presId="urn:microsoft.com/office/officeart/2005/8/layout/default"/>
    <dgm:cxn modelId="{185F0324-B51D-4A41-90BA-BFE1B5DB4AB1}" srcId="{66D0BF3E-9C9B-4214-B5EE-6DC697B9F807}" destId="{0C0A605D-437F-474E-9915-22C3951DA1AD}" srcOrd="2" destOrd="0" parTransId="{379AB6BA-FA7D-40E2-946B-9D2147EE33A0}" sibTransId="{7AD345CD-582D-4E42-B505-49F4433CFBEA}"/>
    <dgm:cxn modelId="{CBF8D725-F080-4C55-958F-32935568A5E0}" srcId="{66D0BF3E-9C9B-4214-B5EE-6DC697B9F807}" destId="{C1EEAF12-AF99-48FE-BA2C-3A8F4E9F0131}" srcOrd="1" destOrd="0" parTransId="{049C8B9A-B47C-4B5D-9BED-6DC2343BA734}" sibTransId="{64302DA4-904F-4969-8C39-DFEF1C4851CF}"/>
    <dgm:cxn modelId="{88CB4F2D-783A-493A-B233-8B954C05CB54}" type="presOf" srcId="{E4058193-FB34-4BFD-AECE-C62DC3395184}" destId="{D228486F-99B5-4417-9AE9-8F659F22C997}" srcOrd="0" destOrd="0" presId="urn:microsoft.com/office/officeart/2005/8/layout/default"/>
    <dgm:cxn modelId="{2C3CBB42-64E7-43A0-81E1-CE4E33044700}" srcId="{66D0BF3E-9C9B-4214-B5EE-6DC697B9F807}" destId="{B97B7104-DDB5-4F70-A9A4-1295866AD994}" srcOrd="4" destOrd="0" parTransId="{66F9CC1E-A46C-4BF2-AC12-22B6B761A9F6}" sibTransId="{64101644-9527-4D32-8746-8D6AE068B969}"/>
    <dgm:cxn modelId="{4567B970-CCC2-4731-8EC2-8523D80A2D11}" srcId="{66D0BF3E-9C9B-4214-B5EE-6DC697B9F807}" destId="{388E6EFA-10F8-443E-8FB9-DEAD3E5CB775}" srcOrd="5" destOrd="0" parTransId="{5CDF2306-90F7-47C3-8C37-295BF91676A4}" sibTransId="{44807ECD-6EED-4EC7-82CE-4E96E89FA479}"/>
    <dgm:cxn modelId="{06BCC475-9802-4FA4-BFE7-E3097F3B94A1}" srcId="{66D0BF3E-9C9B-4214-B5EE-6DC697B9F807}" destId="{E4058193-FB34-4BFD-AECE-C62DC3395184}" srcOrd="0" destOrd="0" parTransId="{A30FA665-A0A2-4FE0-8285-63D788328B57}" sibTransId="{85AFAF41-BE89-486E-8F18-626295145446}"/>
    <dgm:cxn modelId="{F515C256-A32E-4106-BD64-23791E13CDA6}" type="presOf" srcId="{388E6EFA-10F8-443E-8FB9-DEAD3E5CB775}" destId="{B8AFABD2-FB28-404A-9A38-D517A758C3E5}" srcOrd="0" destOrd="0" presId="urn:microsoft.com/office/officeart/2005/8/layout/default"/>
    <dgm:cxn modelId="{9674E289-EE55-4E62-AB8C-98E92599F581}" type="presOf" srcId="{C1EEAF12-AF99-48FE-BA2C-3A8F4E9F0131}" destId="{3FF5DEDD-4FD3-4D7E-95AA-449FF59A2402}" srcOrd="0" destOrd="0" presId="urn:microsoft.com/office/officeart/2005/8/layout/default"/>
    <dgm:cxn modelId="{0DFE7E96-0492-46ED-93F8-63E0450D944D}" type="presOf" srcId="{66D0BF3E-9C9B-4214-B5EE-6DC697B9F807}" destId="{DD12D126-9BC5-4D00-AE93-C8F65FD92498}" srcOrd="0" destOrd="0" presId="urn:microsoft.com/office/officeart/2005/8/layout/default"/>
    <dgm:cxn modelId="{BE851CD7-8820-48D8-A0BD-7F8DE5FACA32}" srcId="{66D0BF3E-9C9B-4214-B5EE-6DC697B9F807}" destId="{12EC9CBF-E2D1-4DCA-B35D-E74CC60DE566}" srcOrd="3" destOrd="0" parTransId="{2661F51D-B97C-43AC-B0AD-F8671B748BB2}" sibTransId="{57EEB2E4-580C-4E76-8E8F-46EE502A11BB}"/>
    <dgm:cxn modelId="{E8EA86E9-D714-4884-9359-CF389D3E11AC}" type="presOf" srcId="{12EC9CBF-E2D1-4DCA-B35D-E74CC60DE566}" destId="{606298A5-530D-449B-B676-3ACF6ADE2991}" srcOrd="0" destOrd="0" presId="urn:microsoft.com/office/officeart/2005/8/layout/default"/>
    <dgm:cxn modelId="{E1D383FA-0E73-48E4-B143-D8210167AEE2}" type="presOf" srcId="{B97B7104-DDB5-4F70-A9A4-1295866AD994}" destId="{231710AE-2F8A-45E0-85E8-B2FA70FB80B2}" srcOrd="0" destOrd="0" presId="urn:microsoft.com/office/officeart/2005/8/layout/default"/>
    <dgm:cxn modelId="{9A1B5748-5E02-423B-A303-EB9EC1DB6AD8}" type="presParOf" srcId="{DD12D126-9BC5-4D00-AE93-C8F65FD92498}" destId="{D228486F-99B5-4417-9AE9-8F659F22C997}" srcOrd="0" destOrd="0" presId="urn:microsoft.com/office/officeart/2005/8/layout/default"/>
    <dgm:cxn modelId="{AF3DBD32-8750-430B-B8CF-49A6ACA84E03}" type="presParOf" srcId="{DD12D126-9BC5-4D00-AE93-C8F65FD92498}" destId="{D822AA6F-6172-4366-9020-3BF3BEE3DA72}" srcOrd="1" destOrd="0" presId="urn:microsoft.com/office/officeart/2005/8/layout/default"/>
    <dgm:cxn modelId="{890A97FE-16A6-4934-B126-939A3B56D894}" type="presParOf" srcId="{DD12D126-9BC5-4D00-AE93-C8F65FD92498}" destId="{3FF5DEDD-4FD3-4D7E-95AA-449FF59A2402}" srcOrd="2" destOrd="0" presId="urn:microsoft.com/office/officeart/2005/8/layout/default"/>
    <dgm:cxn modelId="{1FE95201-C5C5-4DE2-BC82-03901EE7A55B}" type="presParOf" srcId="{DD12D126-9BC5-4D00-AE93-C8F65FD92498}" destId="{253B6691-61D6-4799-8B4B-A9F6554B1942}" srcOrd="3" destOrd="0" presId="urn:microsoft.com/office/officeart/2005/8/layout/default"/>
    <dgm:cxn modelId="{BCFCD742-768A-4F29-B64C-A7761F5D1004}" type="presParOf" srcId="{DD12D126-9BC5-4D00-AE93-C8F65FD92498}" destId="{73AD1B4D-0226-4E73-83E0-0A26437A6567}" srcOrd="4" destOrd="0" presId="urn:microsoft.com/office/officeart/2005/8/layout/default"/>
    <dgm:cxn modelId="{D52C4D8F-7105-4106-8B9F-6E1AF3C1DA86}" type="presParOf" srcId="{DD12D126-9BC5-4D00-AE93-C8F65FD92498}" destId="{F668C556-7791-44B6-85DD-14EBB76781DB}" srcOrd="5" destOrd="0" presId="urn:microsoft.com/office/officeart/2005/8/layout/default"/>
    <dgm:cxn modelId="{6C6952EB-F9EC-40DC-BAAA-2E733C614497}" type="presParOf" srcId="{DD12D126-9BC5-4D00-AE93-C8F65FD92498}" destId="{606298A5-530D-449B-B676-3ACF6ADE2991}" srcOrd="6" destOrd="0" presId="urn:microsoft.com/office/officeart/2005/8/layout/default"/>
    <dgm:cxn modelId="{57001FED-7796-47D2-9C9E-F6E742D6D9AD}" type="presParOf" srcId="{DD12D126-9BC5-4D00-AE93-C8F65FD92498}" destId="{078FC9D0-ADAB-48B3-84DD-8237F9B0955F}" srcOrd="7" destOrd="0" presId="urn:microsoft.com/office/officeart/2005/8/layout/default"/>
    <dgm:cxn modelId="{0CFE5164-E13E-4C5E-AE17-5BC99FE9F636}" type="presParOf" srcId="{DD12D126-9BC5-4D00-AE93-C8F65FD92498}" destId="{231710AE-2F8A-45E0-85E8-B2FA70FB80B2}" srcOrd="8" destOrd="0" presId="urn:microsoft.com/office/officeart/2005/8/layout/default"/>
    <dgm:cxn modelId="{97589C9A-FABF-456C-93A8-FFAFF0996A2D}" type="presParOf" srcId="{DD12D126-9BC5-4D00-AE93-C8F65FD92498}" destId="{2F10A3E3-8CAB-4489-AA47-6B6DCE11CE63}" srcOrd="9" destOrd="0" presId="urn:microsoft.com/office/officeart/2005/8/layout/default"/>
    <dgm:cxn modelId="{A97F530C-CB22-4728-803F-4D9842F46B99}" type="presParOf" srcId="{DD12D126-9BC5-4D00-AE93-C8F65FD92498}" destId="{B8AFABD2-FB28-404A-9A38-D517A758C3E5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335455-F932-4A87-B25A-870670A1A85D}" type="doc">
      <dgm:prSet loTypeId="urn:microsoft.com/office/officeart/2008/layout/VerticalCurvedList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D072FAD-1690-47DF-A0EC-3418C514FCEA}">
      <dgm:prSet phldrT="[Text]"/>
      <dgm:spPr/>
      <dgm:t>
        <a:bodyPr/>
        <a:lstStyle/>
        <a:p>
          <a:r>
            <a:rPr lang="en-US" dirty="0"/>
            <a:t>Science, not rule-of-thumb;</a:t>
          </a:r>
        </a:p>
      </dgm:t>
    </dgm:pt>
    <dgm:pt modelId="{B2B6059B-AFB1-437F-A70B-13ED37D8DF1F}" type="parTrans" cxnId="{5610E702-AAD2-41A1-9EE3-CFD840AFC311}">
      <dgm:prSet/>
      <dgm:spPr/>
      <dgm:t>
        <a:bodyPr/>
        <a:lstStyle/>
        <a:p>
          <a:endParaRPr lang="en-US"/>
        </a:p>
      </dgm:t>
    </dgm:pt>
    <dgm:pt modelId="{3700DB4E-D973-45FF-BEB3-84CB6D1A615A}" type="sibTrans" cxnId="{5610E702-AAD2-41A1-9EE3-CFD840AFC311}">
      <dgm:prSet/>
      <dgm:spPr/>
      <dgm:t>
        <a:bodyPr/>
        <a:lstStyle/>
        <a:p>
          <a:endParaRPr lang="en-US"/>
        </a:p>
      </dgm:t>
    </dgm:pt>
    <dgm:pt modelId="{A88713D5-BDB9-489C-9672-D11E2A38A86E}">
      <dgm:prSet/>
      <dgm:spPr/>
      <dgm:t>
        <a:bodyPr/>
        <a:lstStyle/>
        <a:p>
          <a:r>
            <a:rPr lang="en-US" dirty="0"/>
            <a:t>Scientific selection of the worker</a:t>
          </a:r>
        </a:p>
      </dgm:t>
    </dgm:pt>
    <dgm:pt modelId="{B9119FC2-A6DC-44E0-836C-33442A48386B}" type="parTrans" cxnId="{C3E7A9E9-0BBA-4EA7-8E67-34803A674106}">
      <dgm:prSet/>
      <dgm:spPr/>
      <dgm:t>
        <a:bodyPr/>
        <a:lstStyle/>
        <a:p>
          <a:endParaRPr lang="en-US"/>
        </a:p>
      </dgm:t>
    </dgm:pt>
    <dgm:pt modelId="{AD159E82-E957-4C16-9701-4729F7BF0F48}" type="sibTrans" cxnId="{C3E7A9E9-0BBA-4EA7-8E67-34803A674106}">
      <dgm:prSet/>
      <dgm:spPr/>
      <dgm:t>
        <a:bodyPr/>
        <a:lstStyle/>
        <a:p>
          <a:endParaRPr lang="en-US"/>
        </a:p>
      </dgm:t>
    </dgm:pt>
    <dgm:pt modelId="{384D7E37-266A-4499-9DF3-196F18EDF41A}">
      <dgm:prSet/>
      <dgm:spPr/>
      <dgm:t>
        <a:bodyPr/>
        <a:lstStyle/>
        <a:p>
          <a:r>
            <a:rPr lang="en-US" dirty="0"/>
            <a:t>Management and </a:t>
          </a:r>
          <a:r>
            <a:rPr lang="en-US" dirty="0" err="1"/>
            <a:t>labour</a:t>
          </a:r>
          <a:r>
            <a:rPr lang="en-US" dirty="0"/>
            <a:t> cooperation rather than conflict</a:t>
          </a:r>
        </a:p>
      </dgm:t>
    </dgm:pt>
    <dgm:pt modelId="{82F7FC1A-02F7-4F39-8E9F-2D948346A564}" type="parTrans" cxnId="{73D1F6D5-1B47-49CA-82C5-E8987D706C99}">
      <dgm:prSet/>
      <dgm:spPr/>
      <dgm:t>
        <a:bodyPr/>
        <a:lstStyle/>
        <a:p>
          <a:endParaRPr lang="en-US"/>
        </a:p>
      </dgm:t>
    </dgm:pt>
    <dgm:pt modelId="{97BA201B-1F3B-499F-AA30-25C19AFA5818}" type="sibTrans" cxnId="{73D1F6D5-1B47-49CA-82C5-E8987D706C99}">
      <dgm:prSet/>
      <dgm:spPr/>
      <dgm:t>
        <a:bodyPr/>
        <a:lstStyle/>
        <a:p>
          <a:endParaRPr lang="en-US"/>
        </a:p>
      </dgm:t>
    </dgm:pt>
    <dgm:pt modelId="{561DB9E6-86F6-44A0-8869-C7AB7E8835EA}">
      <dgm:prSet/>
      <dgm:spPr/>
      <dgm:t>
        <a:bodyPr/>
        <a:lstStyle/>
        <a:p>
          <a:r>
            <a:rPr lang="en-US" dirty="0"/>
            <a:t>Scientific training of workers</a:t>
          </a:r>
        </a:p>
      </dgm:t>
    </dgm:pt>
    <dgm:pt modelId="{EE9F27A6-5A61-4338-BCBF-2CF5AC32BB1E}" type="parTrans" cxnId="{4933D25E-EEBF-4BA2-AD1D-2371A7CE2DD7}">
      <dgm:prSet/>
      <dgm:spPr/>
      <dgm:t>
        <a:bodyPr/>
        <a:lstStyle/>
        <a:p>
          <a:endParaRPr lang="en-US"/>
        </a:p>
      </dgm:t>
    </dgm:pt>
    <dgm:pt modelId="{A4A1590D-B36D-424F-A440-6BFFA9D5EE50}" type="sibTrans" cxnId="{4933D25E-EEBF-4BA2-AD1D-2371A7CE2DD7}">
      <dgm:prSet/>
      <dgm:spPr/>
      <dgm:t>
        <a:bodyPr/>
        <a:lstStyle/>
        <a:p>
          <a:endParaRPr lang="en-US"/>
        </a:p>
      </dgm:t>
    </dgm:pt>
    <dgm:pt modelId="{C218A1AD-6CA8-485A-8F43-CFBF2BD73E3A}" type="pres">
      <dgm:prSet presAssocID="{F4335455-F932-4A87-B25A-870670A1A85D}" presName="Name0" presStyleCnt="0">
        <dgm:presLayoutVars>
          <dgm:chMax val="7"/>
          <dgm:chPref val="7"/>
          <dgm:dir/>
        </dgm:presLayoutVars>
      </dgm:prSet>
      <dgm:spPr/>
    </dgm:pt>
    <dgm:pt modelId="{5084999F-86D4-41E2-8E0A-3F10B754FAD3}" type="pres">
      <dgm:prSet presAssocID="{F4335455-F932-4A87-B25A-870670A1A85D}" presName="Name1" presStyleCnt="0"/>
      <dgm:spPr/>
    </dgm:pt>
    <dgm:pt modelId="{15E2B504-7BDD-42D7-B06C-2AF1DA776DDD}" type="pres">
      <dgm:prSet presAssocID="{F4335455-F932-4A87-B25A-870670A1A85D}" presName="cycle" presStyleCnt="0"/>
      <dgm:spPr/>
    </dgm:pt>
    <dgm:pt modelId="{093FC6DF-2DFD-4C35-93F1-A3C5378CD6DF}" type="pres">
      <dgm:prSet presAssocID="{F4335455-F932-4A87-B25A-870670A1A85D}" presName="srcNode" presStyleLbl="node1" presStyleIdx="0" presStyleCnt="4"/>
      <dgm:spPr/>
    </dgm:pt>
    <dgm:pt modelId="{A6176C6A-860D-40B1-9B84-348B5CAFC166}" type="pres">
      <dgm:prSet presAssocID="{F4335455-F932-4A87-B25A-870670A1A85D}" presName="conn" presStyleLbl="parChTrans1D2" presStyleIdx="0" presStyleCnt="1"/>
      <dgm:spPr/>
    </dgm:pt>
    <dgm:pt modelId="{354231C1-ADE9-4772-808D-A4E156AB7B1F}" type="pres">
      <dgm:prSet presAssocID="{F4335455-F932-4A87-B25A-870670A1A85D}" presName="extraNode" presStyleLbl="node1" presStyleIdx="0" presStyleCnt="4"/>
      <dgm:spPr/>
    </dgm:pt>
    <dgm:pt modelId="{AC6820E5-7AB6-4E69-8F9C-AA7C99FCED5E}" type="pres">
      <dgm:prSet presAssocID="{F4335455-F932-4A87-B25A-870670A1A85D}" presName="dstNode" presStyleLbl="node1" presStyleIdx="0" presStyleCnt="4"/>
      <dgm:spPr/>
    </dgm:pt>
    <dgm:pt modelId="{61FE1C7F-318C-4C90-B43F-97921B979996}" type="pres">
      <dgm:prSet presAssocID="{5D072FAD-1690-47DF-A0EC-3418C514FCEA}" presName="text_1" presStyleLbl="node1" presStyleIdx="0" presStyleCnt="4">
        <dgm:presLayoutVars>
          <dgm:bulletEnabled val="1"/>
        </dgm:presLayoutVars>
      </dgm:prSet>
      <dgm:spPr/>
    </dgm:pt>
    <dgm:pt modelId="{AA0B6A3D-B6AF-46E9-85B5-CEC83337A343}" type="pres">
      <dgm:prSet presAssocID="{5D072FAD-1690-47DF-A0EC-3418C514FCEA}" presName="accent_1" presStyleCnt="0"/>
      <dgm:spPr/>
    </dgm:pt>
    <dgm:pt modelId="{46A69554-CD5E-4492-BB21-B14BABAD174E}" type="pres">
      <dgm:prSet presAssocID="{5D072FAD-1690-47DF-A0EC-3418C514FCEA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FC7F80A-1A72-42CE-A593-888ACD71B543}" type="pres">
      <dgm:prSet presAssocID="{A88713D5-BDB9-489C-9672-D11E2A38A86E}" presName="text_2" presStyleLbl="node1" presStyleIdx="1" presStyleCnt="4">
        <dgm:presLayoutVars>
          <dgm:bulletEnabled val="1"/>
        </dgm:presLayoutVars>
      </dgm:prSet>
      <dgm:spPr/>
    </dgm:pt>
    <dgm:pt modelId="{6F44A520-34A1-4611-B823-46FB7DB522BA}" type="pres">
      <dgm:prSet presAssocID="{A88713D5-BDB9-489C-9672-D11E2A38A86E}" presName="accent_2" presStyleCnt="0"/>
      <dgm:spPr/>
    </dgm:pt>
    <dgm:pt modelId="{1CE63E4B-27B4-405B-A71E-D0AEDC1299AD}" type="pres">
      <dgm:prSet presAssocID="{A88713D5-BDB9-489C-9672-D11E2A38A86E}" presName="accentRepeatNode" presStyleLbl="solidFgAcc1" presStyleIdx="1" presStyleCnt="4" custLinFactNeighborX="-2094" custLinFactNeighborY="759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5650D21-8F4D-4363-86FB-78919239FF6D}" type="pres">
      <dgm:prSet presAssocID="{384D7E37-266A-4499-9DF3-196F18EDF41A}" presName="text_3" presStyleLbl="node1" presStyleIdx="2" presStyleCnt="4">
        <dgm:presLayoutVars>
          <dgm:bulletEnabled val="1"/>
        </dgm:presLayoutVars>
      </dgm:prSet>
      <dgm:spPr/>
    </dgm:pt>
    <dgm:pt modelId="{4F12B75A-F5D6-457F-951C-A3C24AE6F00E}" type="pres">
      <dgm:prSet presAssocID="{384D7E37-266A-4499-9DF3-196F18EDF41A}" presName="accent_3" presStyleCnt="0"/>
      <dgm:spPr/>
    </dgm:pt>
    <dgm:pt modelId="{FF925009-DAA3-43C0-A5AA-0263F0FBD008}" type="pres">
      <dgm:prSet presAssocID="{384D7E37-266A-4499-9DF3-196F18EDF41A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6A905CD-E6F9-4D25-AC7D-BEE434A3F127}" type="pres">
      <dgm:prSet presAssocID="{561DB9E6-86F6-44A0-8869-C7AB7E8835EA}" presName="text_4" presStyleLbl="node1" presStyleIdx="3" presStyleCnt="4">
        <dgm:presLayoutVars>
          <dgm:bulletEnabled val="1"/>
        </dgm:presLayoutVars>
      </dgm:prSet>
      <dgm:spPr/>
    </dgm:pt>
    <dgm:pt modelId="{6706DADE-BED4-4076-9C29-E6AC93EA4FC9}" type="pres">
      <dgm:prSet presAssocID="{561DB9E6-86F6-44A0-8869-C7AB7E8835EA}" presName="accent_4" presStyleCnt="0"/>
      <dgm:spPr/>
    </dgm:pt>
    <dgm:pt modelId="{5B782AEF-4032-499F-BC5D-CC6DD4177679}" type="pres">
      <dgm:prSet presAssocID="{561DB9E6-86F6-44A0-8869-C7AB7E8835EA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610E702-AAD2-41A1-9EE3-CFD840AFC311}" srcId="{F4335455-F932-4A87-B25A-870670A1A85D}" destId="{5D072FAD-1690-47DF-A0EC-3418C514FCEA}" srcOrd="0" destOrd="0" parTransId="{B2B6059B-AFB1-437F-A70B-13ED37D8DF1F}" sibTransId="{3700DB4E-D973-45FF-BEB3-84CB6D1A615A}"/>
    <dgm:cxn modelId="{4933D25E-EEBF-4BA2-AD1D-2371A7CE2DD7}" srcId="{F4335455-F932-4A87-B25A-870670A1A85D}" destId="{561DB9E6-86F6-44A0-8869-C7AB7E8835EA}" srcOrd="3" destOrd="0" parTransId="{EE9F27A6-5A61-4338-BCBF-2CF5AC32BB1E}" sibTransId="{A4A1590D-B36D-424F-A440-6BFFA9D5EE50}"/>
    <dgm:cxn modelId="{A1E20443-20CE-4D46-AD90-C05C1C17BDC3}" type="presOf" srcId="{5D072FAD-1690-47DF-A0EC-3418C514FCEA}" destId="{61FE1C7F-318C-4C90-B43F-97921B979996}" srcOrd="0" destOrd="0" presId="urn:microsoft.com/office/officeart/2008/layout/VerticalCurvedList"/>
    <dgm:cxn modelId="{6E459E9F-25D7-45B8-9F6C-0D2ECA90DF88}" type="presOf" srcId="{384D7E37-266A-4499-9DF3-196F18EDF41A}" destId="{35650D21-8F4D-4363-86FB-78919239FF6D}" srcOrd="0" destOrd="0" presId="urn:microsoft.com/office/officeart/2008/layout/VerticalCurvedList"/>
    <dgm:cxn modelId="{DE70C5C7-51E5-4BBD-BA2F-5236537FDF73}" type="presOf" srcId="{3700DB4E-D973-45FF-BEB3-84CB6D1A615A}" destId="{A6176C6A-860D-40B1-9B84-348B5CAFC166}" srcOrd="0" destOrd="0" presId="urn:microsoft.com/office/officeart/2008/layout/VerticalCurvedList"/>
    <dgm:cxn modelId="{ADA712CA-869B-4EF6-9442-59775743739D}" type="presOf" srcId="{F4335455-F932-4A87-B25A-870670A1A85D}" destId="{C218A1AD-6CA8-485A-8F43-CFBF2BD73E3A}" srcOrd="0" destOrd="0" presId="urn:microsoft.com/office/officeart/2008/layout/VerticalCurvedList"/>
    <dgm:cxn modelId="{73D1F6D5-1B47-49CA-82C5-E8987D706C99}" srcId="{F4335455-F932-4A87-B25A-870670A1A85D}" destId="{384D7E37-266A-4499-9DF3-196F18EDF41A}" srcOrd="2" destOrd="0" parTransId="{82F7FC1A-02F7-4F39-8E9F-2D948346A564}" sibTransId="{97BA201B-1F3B-499F-AA30-25C19AFA5818}"/>
    <dgm:cxn modelId="{258303D6-64D3-465F-803F-837DD27E8D8A}" type="presOf" srcId="{A88713D5-BDB9-489C-9672-D11E2A38A86E}" destId="{0FC7F80A-1A72-42CE-A593-888ACD71B543}" srcOrd="0" destOrd="0" presId="urn:microsoft.com/office/officeart/2008/layout/VerticalCurvedList"/>
    <dgm:cxn modelId="{C3E7A9E9-0BBA-4EA7-8E67-34803A674106}" srcId="{F4335455-F932-4A87-B25A-870670A1A85D}" destId="{A88713D5-BDB9-489C-9672-D11E2A38A86E}" srcOrd="1" destOrd="0" parTransId="{B9119FC2-A6DC-44E0-836C-33442A48386B}" sibTransId="{AD159E82-E957-4C16-9701-4729F7BF0F48}"/>
    <dgm:cxn modelId="{DC3CF1FA-19E0-40E3-B62C-33A9DEB87F61}" type="presOf" srcId="{561DB9E6-86F6-44A0-8869-C7AB7E8835EA}" destId="{96A905CD-E6F9-4D25-AC7D-BEE434A3F127}" srcOrd="0" destOrd="0" presId="urn:microsoft.com/office/officeart/2008/layout/VerticalCurvedList"/>
    <dgm:cxn modelId="{A9A317EE-8117-4B3A-BB83-7D25A9D12B18}" type="presParOf" srcId="{C218A1AD-6CA8-485A-8F43-CFBF2BD73E3A}" destId="{5084999F-86D4-41E2-8E0A-3F10B754FAD3}" srcOrd="0" destOrd="0" presId="urn:microsoft.com/office/officeart/2008/layout/VerticalCurvedList"/>
    <dgm:cxn modelId="{9A4472DD-2BFF-4717-B794-C000127A0FAE}" type="presParOf" srcId="{5084999F-86D4-41E2-8E0A-3F10B754FAD3}" destId="{15E2B504-7BDD-42D7-B06C-2AF1DA776DDD}" srcOrd="0" destOrd="0" presId="urn:microsoft.com/office/officeart/2008/layout/VerticalCurvedList"/>
    <dgm:cxn modelId="{19A79143-F6C8-4649-A2E2-4AD60A4A7DB4}" type="presParOf" srcId="{15E2B504-7BDD-42D7-B06C-2AF1DA776DDD}" destId="{093FC6DF-2DFD-4C35-93F1-A3C5378CD6DF}" srcOrd="0" destOrd="0" presId="urn:microsoft.com/office/officeart/2008/layout/VerticalCurvedList"/>
    <dgm:cxn modelId="{354A8FDF-320E-4501-9291-3D976B095E0A}" type="presParOf" srcId="{15E2B504-7BDD-42D7-B06C-2AF1DA776DDD}" destId="{A6176C6A-860D-40B1-9B84-348B5CAFC166}" srcOrd="1" destOrd="0" presId="urn:microsoft.com/office/officeart/2008/layout/VerticalCurvedList"/>
    <dgm:cxn modelId="{54A05629-AC78-4BC9-8FF8-0638DEC564CF}" type="presParOf" srcId="{15E2B504-7BDD-42D7-B06C-2AF1DA776DDD}" destId="{354231C1-ADE9-4772-808D-A4E156AB7B1F}" srcOrd="2" destOrd="0" presId="urn:microsoft.com/office/officeart/2008/layout/VerticalCurvedList"/>
    <dgm:cxn modelId="{26A24E69-5F2E-45BF-8627-B3DE9F4E754E}" type="presParOf" srcId="{15E2B504-7BDD-42D7-B06C-2AF1DA776DDD}" destId="{AC6820E5-7AB6-4E69-8F9C-AA7C99FCED5E}" srcOrd="3" destOrd="0" presId="urn:microsoft.com/office/officeart/2008/layout/VerticalCurvedList"/>
    <dgm:cxn modelId="{1DABA2A9-1580-4BC6-A001-852A2BD1D0CD}" type="presParOf" srcId="{5084999F-86D4-41E2-8E0A-3F10B754FAD3}" destId="{61FE1C7F-318C-4C90-B43F-97921B979996}" srcOrd="1" destOrd="0" presId="urn:microsoft.com/office/officeart/2008/layout/VerticalCurvedList"/>
    <dgm:cxn modelId="{71919E7B-E057-4DBC-B42A-D7900DFCD52F}" type="presParOf" srcId="{5084999F-86D4-41E2-8E0A-3F10B754FAD3}" destId="{AA0B6A3D-B6AF-46E9-85B5-CEC83337A343}" srcOrd="2" destOrd="0" presId="urn:microsoft.com/office/officeart/2008/layout/VerticalCurvedList"/>
    <dgm:cxn modelId="{8DEEA922-9160-4933-AE55-E673E362CE15}" type="presParOf" srcId="{AA0B6A3D-B6AF-46E9-85B5-CEC83337A343}" destId="{46A69554-CD5E-4492-BB21-B14BABAD174E}" srcOrd="0" destOrd="0" presId="urn:microsoft.com/office/officeart/2008/layout/VerticalCurvedList"/>
    <dgm:cxn modelId="{4677C831-74EF-4296-B761-7479104B2D11}" type="presParOf" srcId="{5084999F-86D4-41E2-8E0A-3F10B754FAD3}" destId="{0FC7F80A-1A72-42CE-A593-888ACD71B543}" srcOrd="3" destOrd="0" presId="urn:microsoft.com/office/officeart/2008/layout/VerticalCurvedList"/>
    <dgm:cxn modelId="{BF9DF8FE-55A9-410A-9E9B-E91826895688}" type="presParOf" srcId="{5084999F-86D4-41E2-8E0A-3F10B754FAD3}" destId="{6F44A520-34A1-4611-B823-46FB7DB522BA}" srcOrd="4" destOrd="0" presId="urn:microsoft.com/office/officeart/2008/layout/VerticalCurvedList"/>
    <dgm:cxn modelId="{FBEE1F05-26D6-4F8D-9288-2B6E632CF5F2}" type="presParOf" srcId="{6F44A520-34A1-4611-B823-46FB7DB522BA}" destId="{1CE63E4B-27B4-405B-A71E-D0AEDC1299AD}" srcOrd="0" destOrd="0" presId="urn:microsoft.com/office/officeart/2008/layout/VerticalCurvedList"/>
    <dgm:cxn modelId="{C1560EB2-AA4B-4756-8929-8F183F58E3C3}" type="presParOf" srcId="{5084999F-86D4-41E2-8E0A-3F10B754FAD3}" destId="{35650D21-8F4D-4363-86FB-78919239FF6D}" srcOrd="5" destOrd="0" presId="urn:microsoft.com/office/officeart/2008/layout/VerticalCurvedList"/>
    <dgm:cxn modelId="{B8FFA346-387C-4AC7-8394-6F38DC439DB0}" type="presParOf" srcId="{5084999F-86D4-41E2-8E0A-3F10B754FAD3}" destId="{4F12B75A-F5D6-457F-951C-A3C24AE6F00E}" srcOrd="6" destOrd="0" presId="urn:microsoft.com/office/officeart/2008/layout/VerticalCurvedList"/>
    <dgm:cxn modelId="{C59379C4-AB80-498B-9E7E-DAE299A4232E}" type="presParOf" srcId="{4F12B75A-F5D6-457F-951C-A3C24AE6F00E}" destId="{FF925009-DAA3-43C0-A5AA-0263F0FBD008}" srcOrd="0" destOrd="0" presId="urn:microsoft.com/office/officeart/2008/layout/VerticalCurvedList"/>
    <dgm:cxn modelId="{53E04D93-158D-47A1-B373-5C325FB3ECFD}" type="presParOf" srcId="{5084999F-86D4-41E2-8E0A-3F10B754FAD3}" destId="{96A905CD-E6F9-4D25-AC7D-BEE434A3F127}" srcOrd="7" destOrd="0" presId="urn:microsoft.com/office/officeart/2008/layout/VerticalCurvedList"/>
    <dgm:cxn modelId="{0E58D180-C0D6-416E-A3E3-018F3CF1AD1E}" type="presParOf" srcId="{5084999F-86D4-41E2-8E0A-3F10B754FAD3}" destId="{6706DADE-BED4-4076-9C29-E6AC93EA4FC9}" srcOrd="8" destOrd="0" presId="urn:microsoft.com/office/officeart/2008/layout/VerticalCurvedList"/>
    <dgm:cxn modelId="{2C61BC19-8F50-490B-9D61-DAEEEE0689AC}" type="presParOf" srcId="{6706DADE-BED4-4076-9C29-E6AC93EA4FC9}" destId="{5B782AEF-4032-499F-BC5D-CC6DD417767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7DA46C-8AD0-4331-BF6C-8537574019F8}" type="doc">
      <dgm:prSet loTypeId="urn:microsoft.com/office/officeart/2005/8/layout/lProcess2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IN"/>
        </a:p>
      </dgm:t>
    </dgm:pt>
    <dgm:pt modelId="{C6140A2D-5C7A-4EF0-9DCA-B087E242E1C2}">
      <dgm:prSet phldrT="[Text]"/>
      <dgm:spPr/>
      <dgm:t>
        <a:bodyPr/>
        <a:lstStyle/>
        <a:p>
          <a:r>
            <a:rPr lang="en-IN" dirty="0"/>
            <a:t>Human Relations Movement</a:t>
          </a:r>
        </a:p>
      </dgm:t>
    </dgm:pt>
    <dgm:pt modelId="{6BCFA115-F2BD-49F3-91C9-1D12D165786A}" type="parTrans" cxnId="{DA752616-D95B-4DAE-8B38-0004C561C81E}">
      <dgm:prSet/>
      <dgm:spPr/>
      <dgm:t>
        <a:bodyPr/>
        <a:lstStyle/>
        <a:p>
          <a:endParaRPr lang="en-IN"/>
        </a:p>
      </dgm:t>
    </dgm:pt>
    <dgm:pt modelId="{00CD3181-0CF4-491B-9E13-BF07E4BC1A96}" type="sibTrans" cxnId="{DA752616-D95B-4DAE-8B38-0004C561C81E}">
      <dgm:prSet/>
      <dgm:spPr/>
      <dgm:t>
        <a:bodyPr/>
        <a:lstStyle/>
        <a:p>
          <a:endParaRPr lang="en-IN"/>
        </a:p>
      </dgm:t>
    </dgm:pt>
    <dgm:pt modelId="{7E2BB703-83A1-480C-B0D6-86229BBD72B8}">
      <dgm:prSet phldrT="[Text]"/>
      <dgm:spPr/>
      <dgm:t>
        <a:bodyPr/>
        <a:lstStyle/>
        <a:p>
          <a:r>
            <a:rPr lang="en-IN" b="0" i="0" dirty="0"/>
            <a:t>Elton Mayo , Fritz J. Roethlisberger’s Hawthorne </a:t>
          </a:r>
          <a:endParaRPr lang="en-IN" dirty="0"/>
        </a:p>
      </dgm:t>
    </dgm:pt>
    <dgm:pt modelId="{F1C15EDC-97AC-4402-A277-565B9B0A5A15}" type="parTrans" cxnId="{7BC1B8F2-1E92-4A9E-8EE1-906375BAD7D7}">
      <dgm:prSet/>
      <dgm:spPr/>
      <dgm:t>
        <a:bodyPr/>
        <a:lstStyle/>
        <a:p>
          <a:endParaRPr lang="en-IN"/>
        </a:p>
      </dgm:t>
    </dgm:pt>
    <dgm:pt modelId="{BA01641E-CB56-4AE8-A0F0-1CF17B031C45}" type="sibTrans" cxnId="{7BC1B8F2-1E92-4A9E-8EE1-906375BAD7D7}">
      <dgm:prSet/>
      <dgm:spPr/>
      <dgm:t>
        <a:bodyPr/>
        <a:lstStyle/>
        <a:p>
          <a:endParaRPr lang="en-IN"/>
        </a:p>
      </dgm:t>
    </dgm:pt>
    <dgm:pt modelId="{805DD7CC-44DD-4090-81FE-B54C216FBFA3}">
      <dgm:prSet phldrT="[Text]"/>
      <dgm:spPr/>
      <dgm:t>
        <a:bodyPr/>
        <a:lstStyle/>
        <a:p>
          <a:r>
            <a:rPr lang="en-IN" dirty="0" err="1"/>
            <a:t>Behavioral</a:t>
          </a:r>
          <a:r>
            <a:rPr lang="en-IN" dirty="0"/>
            <a:t> Movement</a:t>
          </a:r>
        </a:p>
      </dgm:t>
    </dgm:pt>
    <dgm:pt modelId="{5171C381-F093-4E78-B883-35402133911F}" type="parTrans" cxnId="{ED492C48-031B-4619-8CBB-8B040156BA4F}">
      <dgm:prSet/>
      <dgm:spPr/>
      <dgm:t>
        <a:bodyPr/>
        <a:lstStyle/>
        <a:p>
          <a:endParaRPr lang="en-IN"/>
        </a:p>
      </dgm:t>
    </dgm:pt>
    <dgm:pt modelId="{0264D4C0-4DA1-41EA-B199-044B2847A718}" type="sibTrans" cxnId="{ED492C48-031B-4619-8CBB-8B040156BA4F}">
      <dgm:prSet/>
      <dgm:spPr/>
      <dgm:t>
        <a:bodyPr/>
        <a:lstStyle/>
        <a:p>
          <a:endParaRPr lang="en-IN"/>
        </a:p>
      </dgm:t>
    </dgm:pt>
    <dgm:pt modelId="{27ADEBD0-A5D7-4898-8FDC-735E40023D4D}">
      <dgm:prSet phldrT="[Text]"/>
      <dgm:spPr/>
      <dgm:t>
        <a:bodyPr/>
        <a:lstStyle/>
        <a:p>
          <a:r>
            <a:rPr lang="en-IN" b="0" i="0" dirty="0"/>
            <a:t>A.H. Maslow, Douglas McGregor, Argyris, F. Herzberg, </a:t>
          </a:r>
          <a:r>
            <a:rPr lang="en-IN" b="0" i="0" dirty="0" err="1"/>
            <a:t>Rensis</a:t>
          </a:r>
          <a:r>
            <a:rPr lang="en-IN" b="0" i="0" dirty="0"/>
            <a:t> Likert, J.G. Likert, Kurt Lewin and Keith Davis</a:t>
          </a:r>
          <a:endParaRPr lang="en-IN" dirty="0"/>
        </a:p>
      </dgm:t>
    </dgm:pt>
    <dgm:pt modelId="{055932B7-807B-49C9-A1AA-35E06686E756}" type="parTrans" cxnId="{1591A76D-BD7C-4D32-A82B-38068C1C2CC9}">
      <dgm:prSet/>
      <dgm:spPr/>
      <dgm:t>
        <a:bodyPr/>
        <a:lstStyle/>
        <a:p>
          <a:endParaRPr lang="en-IN"/>
        </a:p>
      </dgm:t>
    </dgm:pt>
    <dgm:pt modelId="{8C8CC94F-C580-4B89-8E8C-F761558D8254}" type="sibTrans" cxnId="{1591A76D-BD7C-4D32-A82B-38068C1C2CC9}">
      <dgm:prSet/>
      <dgm:spPr/>
      <dgm:t>
        <a:bodyPr/>
        <a:lstStyle/>
        <a:p>
          <a:endParaRPr lang="en-IN"/>
        </a:p>
      </dgm:t>
    </dgm:pt>
    <dgm:pt modelId="{933F53FD-0F63-4557-AE9D-E5B3FCF941CF}" type="pres">
      <dgm:prSet presAssocID="{BA7DA46C-8AD0-4331-BF6C-8537574019F8}" presName="theList" presStyleCnt="0">
        <dgm:presLayoutVars>
          <dgm:dir/>
          <dgm:animLvl val="lvl"/>
          <dgm:resizeHandles val="exact"/>
        </dgm:presLayoutVars>
      </dgm:prSet>
      <dgm:spPr/>
    </dgm:pt>
    <dgm:pt modelId="{8400DD27-D88C-44FE-B027-719086844A8C}" type="pres">
      <dgm:prSet presAssocID="{C6140A2D-5C7A-4EF0-9DCA-B087E242E1C2}" presName="compNode" presStyleCnt="0"/>
      <dgm:spPr/>
    </dgm:pt>
    <dgm:pt modelId="{547EA125-E623-463D-83E6-5899B32F1138}" type="pres">
      <dgm:prSet presAssocID="{C6140A2D-5C7A-4EF0-9DCA-B087E242E1C2}" presName="aNode" presStyleLbl="bgShp" presStyleIdx="0" presStyleCnt="2"/>
      <dgm:spPr/>
    </dgm:pt>
    <dgm:pt modelId="{FBE57A6D-CA8F-4B93-8B5F-8E30631F6542}" type="pres">
      <dgm:prSet presAssocID="{C6140A2D-5C7A-4EF0-9DCA-B087E242E1C2}" presName="textNode" presStyleLbl="bgShp" presStyleIdx="0" presStyleCnt="2"/>
      <dgm:spPr/>
    </dgm:pt>
    <dgm:pt modelId="{5BF15D01-1ACC-4857-908F-69FD1CB93E75}" type="pres">
      <dgm:prSet presAssocID="{C6140A2D-5C7A-4EF0-9DCA-B087E242E1C2}" presName="compChildNode" presStyleCnt="0"/>
      <dgm:spPr/>
    </dgm:pt>
    <dgm:pt modelId="{C7CC5C31-18D0-4C44-B239-B942F25C9F17}" type="pres">
      <dgm:prSet presAssocID="{C6140A2D-5C7A-4EF0-9DCA-B087E242E1C2}" presName="theInnerList" presStyleCnt="0"/>
      <dgm:spPr/>
    </dgm:pt>
    <dgm:pt modelId="{8F942CB2-1E27-476A-B777-FAEDF8102DF2}" type="pres">
      <dgm:prSet presAssocID="{7E2BB703-83A1-480C-B0D6-86229BBD72B8}" presName="childNode" presStyleLbl="node1" presStyleIdx="0" presStyleCnt="2">
        <dgm:presLayoutVars>
          <dgm:bulletEnabled val="1"/>
        </dgm:presLayoutVars>
      </dgm:prSet>
      <dgm:spPr/>
    </dgm:pt>
    <dgm:pt modelId="{A401577C-0F54-4C11-984F-45FE1C6D7422}" type="pres">
      <dgm:prSet presAssocID="{C6140A2D-5C7A-4EF0-9DCA-B087E242E1C2}" presName="aSpace" presStyleCnt="0"/>
      <dgm:spPr/>
    </dgm:pt>
    <dgm:pt modelId="{E65324A8-37D5-41F4-8A25-121B4E7E1423}" type="pres">
      <dgm:prSet presAssocID="{805DD7CC-44DD-4090-81FE-B54C216FBFA3}" presName="compNode" presStyleCnt="0"/>
      <dgm:spPr/>
    </dgm:pt>
    <dgm:pt modelId="{88AB94E4-8406-4BA7-8FE0-80A22E54EBE8}" type="pres">
      <dgm:prSet presAssocID="{805DD7CC-44DD-4090-81FE-B54C216FBFA3}" presName="aNode" presStyleLbl="bgShp" presStyleIdx="1" presStyleCnt="2"/>
      <dgm:spPr/>
    </dgm:pt>
    <dgm:pt modelId="{D78FAA67-187E-48DF-A394-D16C341B1697}" type="pres">
      <dgm:prSet presAssocID="{805DD7CC-44DD-4090-81FE-B54C216FBFA3}" presName="textNode" presStyleLbl="bgShp" presStyleIdx="1" presStyleCnt="2"/>
      <dgm:spPr/>
    </dgm:pt>
    <dgm:pt modelId="{6371E861-216A-4319-9FD0-1E571F1E199F}" type="pres">
      <dgm:prSet presAssocID="{805DD7CC-44DD-4090-81FE-B54C216FBFA3}" presName="compChildNode" presStyleCnt="0"/>
      <dgm:spPr/>
    </dgm:pt>
    <dgm:pt modelId="{A1BE1EA7-9D0E-4CB9-B644-818D101B2170}" type="pres">
      <dgm:prSet presAssocID="{805DD7CC-44DD-4090-81FE-B54C216FBFA3}" presName="theInnerList" presStyleCnt="0"/>
      <dgm:spPr/>
    </dgm:pt>
    <dgm:pt modelId="{F3188733-AA61-49FF-9E9A-5876F012E9FF}" type="pres">
      <dgm:prSet presAssocID="{27ADEBD0-A5D7-4898-8FDC-735E40023D4D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126E5A05-2F8D-41D8-9893-E70DD3702243}" type="presOf" srcId="{27ADEBD0-A5D7-4898-8FDC-735E40023D4D}" destId="{F3188733-AA61-49FF-9E9A-5876F012E9FF}" srcOrd="0" destOrd="0" presId="urn:microsoft.com/office/officeart/2005/8/layout/lProcess2"/>
    <dgm:cxn modelId="{DA752616-D95B-4DAE-8B38-0004C561C81E}" srcId="{BA7DA46C-8AD0-4331-BF6C-8537574019F8}" destId="{C6140A2D-5C7A-4EF0-9DCA-B087E242E1C2}" srcOrd="0" destOrd="0" parTransId="{6BCFA115-F2BD-49F3-91C9-1D12D165786A}" sibTransId="{00CD3181-0CF4-491B-9E13-BF07E4BC1A96}"/>
    <dgm:cxn modelId="{77AFA643-501F-440E-B9EF-32196ABF8452}" type="presOf" srcId="{BA7DA46C-8AD0-4331-BF6C-8537574019F8}" destId="{933F53FD-0F63-4557-AE9D-E5B3FCF941CF}" srcOrd="0" destOrd="0" presId="urn:microsoft.com/office/officeart/2005/8/layout/lProcess2"/>
    <dgm:cxn modelId="{ED492C48-031B-4619-8CBB-8B040156BA4F}" srcId="{BA7DA46C-8AD0-4331-BF6C-8537574019F8}" destId="{805DD7CC-44DD-4090-81FE-B54C216FBFA3}" srcOrd="1" destOrd="0" parTransId="{5171C381-F093-4E78-B883-35402133911F}" sibTransId="{0264D4C0-4DA1-41EA-B199-044B2847A718}"/>
    <dgm:cxn modelId="{1591A76D-BD7C-4D32-A82B-38068C1C2CC9}" srcId="{805DD7CC-44DD-4090-81FE-B54C216FBFA3}" destId="{27ADEBD0-A5D7-4898-8FDC-735E40023D4D}" srcOrd="0" destOrd="0" parTransId="{055932B7-807B-49C9-A1AA-35E06686E756}" sibTransId="{8C8CC94F-C580-4B89-8E8C-F761558D8254}"/>
    <dgm:cxn modelId="{1972A295-C84F-4A74-A00A-D2B1F78186E2}" type="presOf" srcId="{805DD7CC-44DD-4090-81FE-B54C216FBFA3}" destId="{D78FAA67-187E-48DF-A394-D16C341B1697}" srcOrd="1" destOrd="0" presId="urn:microsoft.com/office/officeart/2005/8/layout/lProcess2"/>
    <dgm:cxn modelId="{08008EA5-25E9-4C60-B2D7-D56A86143407}" type="presOf" srcId="{805DD7CC-44DD-4090-81FE-B54C216FBFA3}" destId="{88AB94E4-8406-4BA7-8FE0-80A22E54EBE8}" srcOrd="0" destOrd="0" presId="urn:microsoft.com/office/officeart/2005/8/layout/lProcess2"/>
    <dgm:cxn modelId="{D9A6E0A8-FEF5-4709-950E-8D69F303D0E6}" type="presOf" srcId="{7E2BB703-83A1-480C-B0D6-86229BBD72B8}" destId="{8F942CB2-1E27-476A-B777-FAEDF8102DF2}" srcOrd="0" destOrd="0" presId="urn:microsoft.com/office/officeart/2005/8/layout/lProcess2"/>
    <dgm:cxn modelId="{B825E2B6-940B-4E1F-9134-2F8CD9C5EBA0}" type="presOf" srcId="{C6140A2D-5C7A-4EF0-9DCA-B087E242E1C2}" destId="{FBE57A6D-CA8F-4B93-8B5F-8E30631F6542}" srcOrd="1" destOrd="0" presId="urn:microsoft.com/office/officeart/2005/8/layout/lProcess2"/>
    <dgm:cxn modelId="{2F6C37B7-4701-4C70-A41F-817D29EEC22C}" type="presOf" srcId="{C6140A2D-5C7A-4EF0-9DCA-B087E242E1C2}" destId="{547EA125-E623-463D-83E6-5899B32F1138}" srcOrd="0" destOrd="0" presId="urn:microsoft.com/office/officeart/2005/8/layout/lProcess2"/>
    <dgm:cxn modelId="{7BC1B8F2-1E92-4A9E-8EE1-906375BAD7D7}" srcId="{C6140A2D-5C7A-4EF0-9DCA-B087E242E1C2}" destId="{7E2BB703-83A1-480C-B0D6-86229BBD72B8}" srcOrd="0" destOrd="0" parTransId="{F1C15EDC-97AC-4402-A277-565B9B0A5A15}" sibTransId="{BA01641E-CB56-4AE8-A0F0-1CF17B031C45}"/>
    <dgm:cxn modelId="{5CB96D15-85D4-407D-8FD9-6AF2AF43F8C9}" type="presParOf" srcId="{933F53FD-0F63-4557-AE9D-E5B3FCF941CF}" destId="{8400DD27-D88C-44FE-B027-719086844A8C}" srcOrd="0" destOrd="0" presId="urn:microsoft.com/office/officeart/2005/8/layout/lProcess2"/>
    <dgm:cxn modelId="{645DAC9D-B93C-40F3-9DC2-2F80211FD0C7}" type="presParOf" srcId="{8400DD27-D88C-44FE-B027-719086844A8C}" destId="{547EA125-E623-463D-83E6-5899B32F1138}" srcOrd="0" destOrd="0" presId="urn:microsoft.com/office/officeart/2005/8/layout/lProcess2"/>
    <dgm:cxn modelId="{2A119F9D-1242-48D4-B233-25B9C7A1D094}" type="presParOf" srcId="{8400DD27-D88C-44FE-B027-719086844A8C}" destId="{FBE57A6D-CA8F-4B93-8B5F-8E30631F6542}" srcOrd="1" destOrd="0" presId="urn:microsoft.com/office/officeart/2005/8/layout/lProcess2"/>
    <dgm:cxn modelId="{1A82592E-9F4B-45BA-A672-086EC9C379E6}" type="presParOf" srcId="{8400DD27-D88C-44FE-B027-719086844A8C}" destId="{5BF15D01-1ACC-4857-908F-69FD1CB93E75}" srcOrd="2" destOrd="0" presId="urn:microsoft.com/office/officeart/2005/8/layout/lProcess2"/>
    <dgm:cxn modelId="{A7E29A50-1B0E-45B2-81B9-9A15989CE0BE}" type="presParOf" srcId="{5BF15D01-1ACC-4857-908F-69FD1CB93E75}" destId="{C7CC5C31-18D0-4C44-B239-B942F25C9F17}" srcOrd="0" destOrd="0" presId="urn:microsoft.com/office/officeart/2005/8/layout/lProcess2"/>
    <dgm:cxn modelId="{B7EE3566-9D3F-4054-8ABF-176FEE953316}" type="presParOf" srcId="{C7CC5C31-18D0-4C44-B239-B942F25C9F17}" destId="{8F942CB2-1E27-476A-B777-FAEDF8102DF2}" srcOrd="0" destOrd="0" presId="urn:microsoft.com/office/officeart/2005/8/layout/lProcess2"/>
    <dgm:cxn modelId="{50C10596-F799-4CA7-9661-964ABCD1DF02}" type="presParOf" srcId="{933F53FD-0F63-4557-AE9D-E5B3FCF941CF}" destId="{A401577C-0F54-4C11-984F-45FE1C6D7422}" srcOrd="1" destOrd="0" presId="urn:microsoft.com/office/officeart/2005/8/layout/lProcess2"/>
    <dgm:cxn modelId="{76F51124-C881-43AC-A122-A5FF13BC3C9F}" type="presParOf" srcId="{933F53FD-0F63-4557-AE9D-E5B3FCF941CF}" destId="{E65324A8-37D5-41F4-8A25-121B4E7E1423}" srcOrd="2" destOrd="0" presId="urn:microsoft.com/office/officeart/2005/8/layout/lProcess2"/>
    <dgm:cxn modelId="{F2D7B52E-9B1D-4CA3-BEEB-05263ACE6F09}" type="presParOf" srcId="{E65324A8-37D5-41F4-8A25-121B4E7E1423}" destId="{88AB94E4-8406-4BA7-8FE0-80A22E54EBE8}" srcOrd="0" destOrd="0" presId="urn:microsoft.com/office/officeart/2005/8/layout/lProcess2"/>
    <dgm:cxn modelId="{B30C4FE2-649E-4FCD-92A6-7BBE04714375}" type="presParOf" srcId="{E65324A8-37D5-41F4-8A25-121B4E7E1423}" destId="{D78FAA67-187E-48DF-A394-D16C341B1697}" srcOrd="1" destOrd="0" presId="urn:microsoft.com/office/officeart/2005/8/layout/lProcess2"/>
    <dgm:cxn modelId="{4C61C423-C1BD-4EB6-9209-6026467036CA}" type="presParOf" srcId="{E65324A8-37D5-41F4-8A25-121B4E7E1423}" destId="{6371E861-216A-4319-9FD0-1E571F1E199F}" srcOrd="2" destOrd="0" presId="urn:microsoft.com/office/officeart/2005/8/layout/lProcess2"/>
    <dgm:cxn modelId="{E96292EA-4487-4307-B2B1-1713A20BB3BA}" type="presParOf" srcId="{6371E861-216A-4319-9FD0-1E571F1E199F}" destId="{A1BE1EA7-9D0E-4CB9-B644-818D101B2170}" srcOrd="0" destOrd="0" presId="urn:microsoft.com/office/officeart/2005/8/layout/lProcess2"/>
    <dgm:cxn modelId="{440903C6-3CF8-47C8-91FB-54A0CCC299E6}" type="presParOf" srcId="{A1BE1EA7-9D0E-4CB9-B644-818D101B2170}" destId="{F3188733-AA61-49FF-9E9A-5876F012E9FF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A74A40-FA04-49D4-BEBF-07E8D28A2453}" type="doc">
      <dgm:prSet loTypeId="urn:microsoft.com/office/officeart/2009/3/layout/IncreasingArrowsProcess" loCatId="process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F67DC0E-2119-467C-81D9-EB1D32A4E527}">
      <dgm:prSet phldrT="[Text]"/>
      <dgm:spPr/>
      <dgm:t>
        <a:bodyPr/>
        <a:lstStyle/>
        <a:p>
          <a:r>
            <a:rPr lang="en-US" dirty="0"/>
            <a:t>INDIVIDUAL</a:t>
          </a:r>
        </a:p>
      </dgm:t>
    </dgm:pt>
    <dgm:pt modelId="{ABF3184F-BA02-4C1B-BDC2-7ACB3DC4CEDD}" type="parTrans" cxnId="{E6113622-B115-42BD-B7B9-C1ED782E8DBA}">
      <dgm:prSet/>
      <dgm:spPr/>
      <dgm:t>
        <a:bodyPr/>
        <a:lstStyle/>
        <a:p>
          <a:endParaRPr lang="en-US"/>
        </a:p>
      </dgm:t>
    </dgm:pt>
    <dgm:pt modelId="{4AC3488D-C49A-4409-AFCA-5AAFAFDA729F}" type="sibTrans" cxnId="{E6113622-B115-42BD-B7B9-C1ED782E8DBA}">
      <dgm:prSet/>
      <dgm:spPr/>
      <dgm:t>
        <a:bodyPr/>
        <a:lstStyle/>
        <a:p>
          <a:endParaRPr lang="en-US"/>
        </a:p>
      </dgm:t>
    </dgm:pt>
    <dgm:pt modelId="{30249D21-6FE5-4CBE-8544-5EA914F51A94}">
      <dgm:prSet phldrT="[Tex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6C80D7B-607C-493C-B77C-35E2F1EA34F8}" type="parTrans" cxnId="{946EE853-09F1-48F7-925E-45CF97482C3F}">
      <dgm:prSet/>
      <dgm:spPr/>
      <dgm:t>
        <a:bodyPr/>
        <a:lstStyle/>
        <a:p>
          <a:endParaRPr lang="en-US"/>
        </a:p>
      </dgm:t>
    </dgm:pt>
    <dgm:pt modelId="{E4856CAA-2839-4722-A51C-3564E67C8317}" type="sibTrans" cxnId="{946EE853-09F1-48F7-925E-45CF97482C3F}">
      <dgm:prSet/>
      <dgm:spPr/>
      <dgm:t>
        <a:bodyPr/>
        <a:lstStyle/>
        <a:p>
          <a:endParaRPr lang="en-US"/>
        </a:p>
      </dgm:t>
    </dgm:pt>
    <dgm:pt modelId="{AD242D82-F501-4D54-9430-02A2FF7C29F5}">
      <dgm:prSet phldrT="[Text]"/>
      <dgm:spPr/>
      <dgm:t>
        <a:bodyPr/>
        <a:lstStyle/>
        <a:p>
          <a:r>
            <a:rPr lang="en-US" dirty="0"/>
            <a:t>WORK GROUP</a:t>
          </a:r>
        </a:p>
      </dgm:t>
    </dgm:pt>
    <dgm:pt modelId="{742E4270-9CBF-47F1-854A-812AA7999538}" type="parTrans" cxnId="{5B3C2E14-CAF9-41C5-880B-C5CA9E89EA4D}">
      <dgm:prSet/>
      <dgm:spPr/>
      <dgm:t>
        <a:bodyPr/>
        <a:lstStyle/>
        <a:p>
          <a:endParaRPr lang="en-US"/>
        </a:p>
      </dgm:t>
    </dgm:pt>
    <dgm:pt modelId="{3EC455BA-72CF-4631-ABA8-F3BF99BC33F2}" type="sibTrans" cxnId="{5B3C2E14-CAF9-41C5-880B-C5CA9E89EA4D}">
      <dgm:prSet/>
      <dgm:spPr/>
      <dgm:t>
        <a:bodyPr/>
        <a:lstStyle/>
        <a:p>
          <a:endParaRPr lang="en-US"/>
        </a:p>
      </dgm:t>
    </dgm:pt>
    <dgm:pt modelId="{E5BDC57E-1AD4-491A-907B-9C8D478EC904}">
      <dgm:prSet phldrT="[Text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C6B343E-E33A-4B3F-9915-F21C85F0AE3E}" type="parTrans" cxnId="{751A74CD-7821-4105-A514-1A3F9CA2429A}">
      <dgm:prSet/>
      <dgm:spPr/>
      <dgm:t>
        <a:bodyPr/>
        <a:lstStyle/>
        <a:p>
          <a:endParaRPr lang="en-US"/>
        </a:p>
      </dgm:t>
    </dgm:pt>
    <dgm:pt modelId="{2C84F153-F1B7-4251-A115-0AB918957815}" type="sibTrans" cxnId="{751A74CD-7821-4105-A514-1A3F9CA2429A}">
      <dgm:prSet/>
      <dgm:spPr/>
      <dgm:t>
        <a:bodyPr/>
        <a:lstStyle/>
        <a:p>
          <a:endParaRPr lang="en-US"/>
        </a:p>
      </dgm:t>
    </dgm:pt>
    <dgm:pt modelId="{C9E558E9-0A56-4D4D-A920-FB284F5438FC}">
      <dgm:prSet phldrT="[Text]"/>
      <dgm:spPr/>
      <dgm:t>
        <a:bodyPr/>
        <a:lstStyle/>
        <a:p>
          <a:r>
            <a:rPr lang="en-US" dirty="0"/>
            <a:t>PARTICIPATIVE MANAGEMENT</a:t>
          </a:r>
        </a:p>
      </dgm:t>
    </dgm:pt>
    <dgm:pt modelId="{654917FF-4919-4E66-BD38-3E694EA88490}" type="parTrans" cxnId="{2BBD5060-6082-4100-A5DB-F47254C0260F}">
      <dgm:prSet/>
      <dgm:spPr/>
      <dgm:t>
        <a:bodyPr/>
        <a:lstStyle/>
        <a:p>
          <a:endParaRPr lang="en-US"/>
        </a:p>
      </dgm:t>
    </dgm:pt>
    <dgm:pt modelId="{3C85C282-2591-4393-939B-EEC44F60179E}" type="sibTrans" cxnId="{2BBD5060-6082-4100-A5DB-F47254C0260F}">
      <dgm:prSet/>
      <dgm:spPr/>
      <dgm:t>
        <a:bodyPr/>
        <a:lstStyle/>
        <a:p>
          <a:endParaRPr lang="en-US"/>
        </a:p>
      </dgm:t>
    </dgm:pt>
    <dgm:pt modelId="{9ACB4E27-1AD0-4472-844C-0EB2D0E68B30}">
      <dgm:prSet phldrT="[Text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487F072-DAA8-4757-8D0B-407F23024EB1}" type="parTrans" cxnId="{2477B930-AFE8-454A-80F9-726BE7EACE9F}">
      <dgm:prSet/>
      <dgm:spPr/>
      <dgm:t>
        <a:bodyPr/>
        <a:lstStyle/>
        <a:p>
          <a:endParaRPr lang="en-US"/>
        </a:p>
      </dgm:t>
    </dgm:pt>
    <dgm:pt modelId="{36594F12-BC64-4A40-977D-95853E70D952}" type="sibTrans" cxnId="{2477B930-AFE8-454A-80F9-726BE7EACE9F}">
      <dgm:prSet/>
      <dgm:spPr/>
      <dgm:t>
        <a:bodyPr/>
        <a:lstStyle/>
        <a:p>
          <a:endParaRPr lang="en-US"/>
        </a:p>
      </dgm:t>
    </dgm:pt>
    <dgm:pt modelId="{A7EBD2BE-976F-414A-9FDA-D6164CD42A35}" type="pres">
      <dgm:prSet presAssocID="{59A74A40-FA04-49D4-BEBF-07E8D28A2453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77D4FB89-9A38-41EA-A65F-31321FC15443}" type="pres">
      <dgm:prSet presAssocID="{2F67DC0E-2119-467C-81D9-EB1D32A4E527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7B2FB46E-C204-423F-A2F3-B2D2F18F9E7C}" type="pres">
      <dgm:prSet presAssocID="{2F67DC0E-2119-467C-81D9-EB1D32A4E527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E007AADE-3D02-4B31-AF2B-FDE07C169EEE}" type="pres">
      <dgm:prSet presAssocID="{AD242D82-F501-4D54-9430-02A2FF7C29F5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F488008B-633E-490B-BE6F-540823C636F5}" type="pres">
      <dgm:prSet presAssocID="{AD242D82-F501-4D54-9430-02A2FF7C29F5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C41609A2-1EE4-406F-AC3A-410417B2E7AA}" type="pres">
      <dgm:prSet presAssocID="{C9E558E9-0A56-4D4D-A920-FB284F5438FC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2272917F-EA52-4410-8D35-481D475E7BE7}" type="pres">
      <dgm:prSet presAssocID="{C9E558E9-0A56-4D4D-A920-FB284F5438FC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B3C2E14-CAF9-41C5-880B-C5CA9E89EA4D}" srcId="{59A74A40-FA04-49D4-BEBF-07E8D28A2453}" destId="{AD242D82-F501-4D54-9430-02A2FF7C29F5}" srcOrd="1" destOrd="0" parTransId="{742E4270-9CBF-47F1-854A-812AA7999538}" sibTransId="{3EC455BA-72CF-4631-ABA8-F3BF99BC33F2}"/>
    <dgm:cxn modelId="{E6113622-B115-42BD-B7B9-C1ED782E8DBA}" srcId="{59A74A40-FA04-49D4-BEBF-07E8D28A2453}" destId="{2F67DC0E-2119-467C-81D9-EB1D32A4E527}" srcOrd="0" destOrd="0" parTransId="{ABF3184F-BA02-4C1B-BDC2-7ACB3DC4CEDD}" sibTransId="{4AC3488D-C49A-4409-AFCA-5AAFAFDA729F}"/>
    <dgm:cxn modelId="{7655C52C-7978-4C59-9B7F-3C9EC871D27A}" type="presOf" srcId="{C9E558E9-0A56-4D4D-A920-FB284F5438FC}" destId="{C41609A2-1EE4-406F-AC3A-410417B2E7AA}" srcOrd="0" destOrd="0" presId="urn:microsoft.com/office/officeart/2009/3/layout/IncreasingArrowsProcess"/>
    <dgm:cxn modelId="{2477B930-AFE8-454A-80F9-726BE7EACE9F}" srcId="{C9E558E9-0A56-4D4D-A920-FB284F5438FC}" destId="{9ACB4E27-1AD0-4472-844C-0EB2D0E68B30}" srcOrd="0" destOrd="0" parTransId="{D487F072-DAA8-4757-8D0B-407F23024EB1}" sibTransId="{36594F12-BC64-4A40-977D-95853E70D952}"/>
    <dgm:cxn modelId="{2BBD5060-6082-4100-A5DB-F47254C0260F}" srcId="{59A74A40-FA04-49D4-BEBF-07E8D28A2453}" destId="{C9E558E9-0A56-4D4D-A920-FB284F5438FC}" srcOrd="2" destOrd="0" parTransId="{654917FF-4919-4E66-BD38-3E694EA88490}" sibTransId="{3C85C282-2591-4393-939B-EEC44F60179E}"/>
    <dgm:cxn modelId="{586ABC46-99D5-44C8-886A-AA2F5583AA5D}" type="presOf" srcId="{30249D21-6FE5-4CBE-8544-5EA914F51A94}" destId="{7B2FB46E-C204-423F-A2F3-B2D2F18F9E7C}" srcOrd="0" destOrd="0" presId="urn:microsoft.com/office/officeart/2009/3/layout/IncreasingArrowsProcess"/>
    <dgm:cxn modelId="{6F83A747-6A6D-4551-A132-C50280BBB5B6}" type="presOf" srcId="{E5BDC57E-1AD4-491A-907B-9C8D478EC904}" destId="{F488008B-633E-490B-BE6F-540823C636F5}" srcOrd="0" destOrd="0" presId="urn:microsoft.com/office/officeart/2009/3/layout/IncreasingArrowsProcess"/>
    <dgm:cxn modelId="{946EE853-09F1-48F7-925E-45CF97482C3F}" srcId="{2F67DC0E-2119-467C-81D9-EB1D32A4E527}" destId="{30249D21-6FE5-4CBE-8544-5EA914F51A94}" srcOrd="0" destOrd="0" parTransId="{F6C80D7B-607C-493C-B77C-35E2F1EA34F8}" sibTransId="{E4856CAA-2839-4722-A51C-3564E67C8317}"/>
    <dgm:cxn modelId="{7322EF78-BD7D-42AC-9DE8-CA602011A20E}" type="presOf" srcId="{9ACB4E27-1AD0-4472-844C-0EB2D0E68B30}" destId="{2272917F-EA52-4410-8D35-481D475E7BE7}" srcOrd="0" destOrd="0" presId="urn:microsoft.com/office/officeart/2009/3/layout/IncreasingArrowsProcess"/>
    <dgm:cxn modelId="{44A5B087-85D7-479D-BBD0-4B2F047CFB69}" type="presOf" srcId="{AD242D82-F501-4D54-9430-02A2FF7C29F5}" destId="{E007AADE-3D02-4B31-AF2B-FDE07C169EEE}" srcOrd="0" destOrd="0" presId="urn:microsoft.com/office/officeart/2009/3/layout/IncreasingArrowsProcess"/>
    <dgm:cxn modelId="{54C1D591-7040-4401-BDAC-14E158BED1C1}" type="presOf" srcId="{2F67DC0E-2119-467C-81D9-EB1D32A4E527}" destId="{77D4FB89-9A38-41EA-A65F-31321FC15443}" srcOrd="0" destOrd="0" presId="urn:microsoft.com/office/officeart/2009/3/layout/IncreasingArrowsProcess"/>
    <dgm:cxn modelId="{AF34DEA4-C0D8-43DE-B0F1-0F9163EC3EA2}" type="presOf" srcId="{59A74A40-FA04-49D4-BEBF-07E8D28A2453}" destId="{A7EBD2BE-976F-414A-9FDA-D6164CD42A35}" srcOrd="0" destOrd="0" presId="urn:microsoft.com/office/officeart/2009/3/layout/IncreasingArrowsProcess"/>
    <dgm:cxn modelId="{751A74CD-7821-4105-A514-1A3F9CA2429A}" srcId="{AD242D82-F501-4D54-9430-02A2FF7C29F5}" destId="{E5BDC57E-1AD4-491A-907B-9C8D478EC904}" srcOrd="0" destOrd="0" parTransId="{EC6B343E-E33A-4B3F-9915-F21C85F0AE3E}" sibTransId="{2C84F153-F1B7-4251-A115-0AB918957815}"/>
    <dgm:cxn modelId="{5EAD2413-4293-49E7-BDBF-37F5D1B4547D}" type="presParOf" srcId="{A7EBD2BE-976F-414A-9FDA-D6164CD42A35}" destId="{77D4FB89-9A38-41EA-A65F-31321FC15443}" srcOrd="0" destOrd="0" presId="urn:microsoft.com/office/officeart/2009/3/layout/IncreasingArrowsProcess"/>
    <dgm:cxn modelId="{AD130E31-7816-423D-BF55-28EBE6EF6A40}" type="presParOf" srcId="{A7EBD2BE-976F-414A-9FDA-D6164CD42A35}" destId="{7B2FB46E-C204-423F-A2F3-B2D2F18F9E7C}" srcOrd="1" destOrd="0" presId="urn:microsoft.com/office/officeart/2009/3/layout/IncreasingArrowsProcess"/>
    <dgm:cxn modelId="{BF2CADDD-F461-4C12-BADD-1FCB016C3B10}" type="presParOf" srcId="{A7EBD2BE-976F-414A-9FDA-D6164CD42A35}" destId="{E007AADE-3D02-4B31-AF2B-FDE07C169EEE}" srcOrd="2" destOrd="0" presId="urn:microsoft.com/office/officeart/2009/3/layout/IncreasingArrowsProcess"/>
    <dgm:cxn modelId="{F459C239-0B21-44C8-84DA-1C67F063B992}" type="presParOf" srcId="{A7EBD2BE-976F-414A-9FDA-D6164CD42A35}" destId="{F488008B-633E-490B-BE6F-540823C636F5}" srcOrd="3" destOrd="0" presId="urn:microsoft.com/office/officeart/2009/3/layout/IncreasingArrowsProcess"/>
    <dgm:cxn modelId="{D75B98F0-4B8F-4871-84F2-6F5DDB0444FF}" type="presParOf" srcId="{A7EBD2BE-976F-414A-9FDA-D6164CD42A35}" destId="{C41609A2-1EE4-406F-AC3A-410417B2E7AA}" srcOrd="4" destOrd="0" presId="urn:microsoft.com/office/officeart/2009/3/layout/IncreasingArrowsProcess"/>
    <dgm:cxn modelId="{ABE1E5D1-ED21-4474-B225-025E8D5B4303}" type="presParOf" srcId="{A7EBD2BE-976F-414A-9FDA-D6164CD42A35}" destId="{2272917F-EA52-4410-8D35-481D475E7BE7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FF089C9-8E99-4A74-9733-D1703BE61005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0B7248-73CC-4A5B-9AA0-6C6E876E7FB0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Scientific Management Approach</a:t>
          </a:r>
        </a:p>
      </dgm:t>
    </dgm:pt>
    <dgm:pt modelId="{2FB5B204-A46F-49CD-9AE3-36967D0F15E6}" type="parTrans" cxnId="{9AA7CE1E-A96E-4575-A8E3-6EB18CC5D738}">
      <dgm:prSet/>
      <dgm:spPr/>
      <dgm:t>
        <a:bodyPr/>
        <a:lstStyle/>
        <a:p>
          <a:endParaRPr lang="en-US"/>
        </a:p>
      </dgm:t>
    </dgm:pt>
    <dgm:pt modelId="{6DBAEC2C-4B6A-49D0-94FA-7271DAAE1FC9}" type="sibTrans" cxnId="{9AA7CE1E-A96E-4575-A8E3-6EB18CC5D738}">
      <dgm:prSet/>
      <dgm:spPr/>
      <dgm:t>
        <a:bodyPr/>
        <a:lstStyle/>
        <a:p>
          <a:endParaRPr lang="en-US"/>
        </a:p>
      </dgm:t>
    </dgm:pt>
    <dgm:pt modelId="{2D73B7E3-56FF-4505-A21A-957BC13660E3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Human Resources Approach</a:t>
          </a:r>
        </a:p>
      </dgm:t>
    </dgm:pt>
    <dgm:pt modelId="{C634B685-1913-4706-AE65-0B25A0578403}" type="parTrans" cxnId="{31079B55-8239-4339-A8C1-F7B827A27DBE}">
      <dgm:prSet/>
      <dgm:spPr/>
      <dgm:t>
        <a:bodyPr/>
        <a:lstStyle/>
        <a:p>
          <a:endParaRPr lang="en-US"/>
        </a:p>
      </dgm:t>
    </dgm:pt>
    <dgm:pt modelId="{86D7E086-D81E-4193-B466-C09C83A2D975}" type="sibTrans" cxnId="{31079B55-8239-4339-A8C1-F7B827A27DBE}">
      <dgm:prSet/>
      <dgm:spPr/>
      <dgm:t>
        <a:bodyPr/>
        <a:lstStyle/>
        <a:p>
          <a:endParaRPr lang="en-US"/>
        </a:p>
      </dgm:t>
    </dgm:pt>
    <dgm:pt modelId="{87392837-9375-4A56-895A-BA20C80AF3F6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Productivity Approach</a:t>
          </a:r>
        </a:p>
      </dgm:t>
    </dgm:pt>
    <dgm:pt modelId="{FB4238D8-8B46-41E1-9B7D-A880395DB827}" type="parTrans" cxnId="{9289DF53-5281-4DD7-B821-F09AB6A2954F}">
      <dgm:prSet/>
      <dgm:spPr/>
      <dgm:t>
        <a:bodyPr/>
        <a:lstStyle/>
        <a:p>
          <a:endParaRPr lang="en-US"/>
        </a:p>
      </dgm:t>
    </dgm:pt>
    <dgm:pt modelId="{EF5EE000-1DFF-428C-AD7B-215250C76B6B}" type="sibTrans" cxnId="{9289DF53-5281-4DD7-B821-F09AB6A2954F}">
      <dgm:prSet/>
      <dgm:spPr/>
      <dgm:t>
        <a:bodyPr/>
        <a:lstStyle/>
        <a:p>
          <a:endParaRPr lang="en-US"/>
        </a:p>
      </dgm:t>
    </dgm:pt>
    <dgm:pt modelId="{1536B5A8-D662-4A85-8649-296644C007D1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Contingency Approach</a:t>
          </a:r>
        </a:p>
      </dgm:t>
    </dgm:pt>
    <dgm:pt modelId="{E1446EB6-08A3-46C5-BB04-740A408A9918}" type="parTrans" cxnId="{13914B4E-8225-4D92-A430-97E3E8220962}">
      <dgm:prSet/>
      <dgm:spPr/>
      <dgm:t>
        <a:bodyPr/>
        <a:lstStyle/>
        <a:p>
          <a:endParaRPr lang="en-US"/>
        </a:p>
      </dgm:t>
    </dgm:pt>
    <dgm:pt modelId="{6D8BD157-D0AD-4905-830C-0B630311CB97}" type="sibTrans" cxnId="{13914B4E-8225-4D92-A430-97E3E8220962}">
      <dgm:prSet/>
      <dgm:spPr/>
      <dgm:t>
        <a:bodyPr/>
        <a:lstStyle/>
        <a:p>
          <a:endParaRPr lang="en-US"/>
        </a:p>
      </dgm:t>
    </dgm:pt>
    <dgm:pt modelId="{0726D078-1007-4A04-9238-2F20020EE73A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System Approach</a:t>
          </a:r>
        </a:p>
      </dgm:t>
    </dgm:pt>
    <dgm:pt modelId="{E5193D7C-8C09-45C4-9B36-B4A7A86520CF}" type="parTrans" cxnId="{908CA94A-A3A9-490B-9DFD-2CE4402F2FC6}">
      <dgm:prSet/>
      <dgm:spPr/>
      <dgm:t>
        <a:bodyPr/>
        <a:lstStyle/>
        <a:p>
          <a:endParaRPr lang="en-US"/>
        </a:p>
      </dgm:t>
    </dgm:pt>
    <dgm:pt modelId="{A036F462-18FB-4067-9097-517620619A5A}" type="sibTrans" cxnId="{908CA94A-A3A9-490B-9DFD-2CE4402F2FC6}">
      <dgm:prSet/>
      <dgm:spPr/>
      <dgm:t>
        <a:bodyPr/>
        <a:lstStyle/>
        <a:p>
          <a:endParaRPr lang="en-US"/>
        </a:p>
      </dgm:t>
    </dgm:pt>
    <dgm:pt modelId="{A33B95CF-7AF7-4806-9C58-E5F4E9591553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Bureaucratic Approach</a:t>
          </a:r>
        </a:p>
      </dgm:t>
    </dgm:pt>
    <dgm:pt modelId="{8FCF096D-82C0-4A50-93DC-6F6792CBBCDD}" type="parTrans" cxnId="{BB2B60A5-A643-4901-846E-67B557C26202}">
      <dgm:prSet/>
      <dgm:spPr/>
      <dgm:t>
        <a:bodyPr/>
        <a:lstStyle/>
        <a:p>
          <a:endParaRPr lang="en-US"/>
        </a:p>
      </dgm:t>
    </dgm:pt>
    <dgm:pt modelId="{E92D6066-1F95-4D54-A6DB-FB8FCC6BE0D7}" type="sibTrans" cxnId="{BB2B60A5-A643-4901-846E-67B557C26202}">
      <dgm:prSet/>
      <dgm:spPr/>
      <dgm:t>
        <a:bodyPr/>
        <a:lstStyle/>
        <a:p>
          <a:endParaRPr lang="en-US"/>
        </a:p>
      </dgm:t>
    </dgm:pt>
    <dgm:pt modelId="{EE994791-1678-4CB5-821C-C1E1CF3319B3}">
      <dgm:prSet phldrT="[Text]"/>
      <dgm:spPr/>
      <dgm:t>
        <a:bodyPr/>
        <a:lstStyle/>
        <a:p>
          <a:r>
            <a:rPr lang="en-US" b="1" dirty="0">
              <a:solidFill>
                <a:srgbClr val="002060"/>
              </a:solidFill>
            </a:rPr>
            <a:t>Interdisciplinary Approach</a:t>
          </a:r>
        </a:p>
      </dgm:t>
    </dgm:pt>
    <dgm:pt modelId="{EC1EDA1C-084F-4978-9F84-4C0900FDA532}" type="parTrans" cxnId="{D7F2B289-C5DA-49A0-B4F5-E65D74800EAE}">
      <dgm:prSet/>
      <dgm:spPr/>
      <dgm:t>
        <a:bodyPr/>
        <a:lstStyle/>
        <a:p>
          <a:endParaRPr lang="en-US"/>
        </a:p>
      </dgm:t>
    </dgm:pt>
    <dgm:pt modelId="{8D2A1EB8-F642-4CCD-BD9D-86E2131A61F8}" type="sibTrans" cxnId="{D7F2B289-C5DA-49A0-B4F5-E65D74800EAE}">
      <dgm:prSet/>
      <dgm:spPr/>
      <dgm:t>
        <a:bodyPr/>
        <a:lstStyle/>
        <a:p>
          <a:endParaRPr lang="en-US"/>
        </a:p>
      </dgm:t>
    </dgm:pt>
    <dgm:pt modelId="{893092A3-E6F6-47E2-9C61-B6E2F0737616}" type="pres">
      <dgm:prSet presAssocID="{CFF089C9-8E99-4A74-9733-D1703BE61005}" presName="linear" presStyleCnt="0">
        <dgm:presLayoutVars>
          <dgm:dir/>
          <dgm:animLvl val="lvl"/>
          <dgm:resizeHandles val="exact"/>
        </dgm:presLayoutVars>
      </dgm:prSet>
      <dgm:spPr/>
    </dgm:pt>
    <dgm:pt modelId="{08CF93D4-A903-4BEA-8936-342784FAAD7C}" type="pres">
      <dgm:prSet presAssocID="{4E0B7248-73CC-4A5B-9AA0-6C6E876E7FB0}" presName="parentLin" presStyleCnt="0"/>
      <dgm:spPr/>
    </dgm:pt>
    <dgm:pt modelId="{0BE4728D-4825-4D47-B0DE-F9EC9AFE1CC1}" type="pres">
      <dgm:prSet presAssocID="{4E0B7248-73CC-4A5B-9AA0-6C6E876E7FB0}" presName="parentLeftMargin" presStyleLbl="node1" presStyleIdx="0" presStyleCnt="7"/>
      <dgm:spPr/>
    </dgm:pt>
    <dgm:pt modelId="{CE1DC22E-AD39-4D1A-B7CC-1C06BC990B3C}" type="pres">
      <dgm:prSet presAssocID="{4E0B7248-73CC-4A5B-9AA0-6C6E876E7FB0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ECA8769-0360-419A-8953-D5EBBB81CF1D}" type="pres">
      <dgm:prSet presAssocID="{4E0B7248-73CC-4A5B-9AA0-6C6E876E7FB0}" presName="negativeSpace" presStyleCnt="0"/>
      <dgm:spPr/>
    </dgm:pt>
    <dgm:pt modelId="{EA8F21F4-4C75-48D3-8079-1BAA7B6513D9}" type="pres">
      <dgm:prSet presAssocID="{4E0B7248-73CC-4A5B-9AA0-6C6E876E7FB0}" presName="childText" presStyleLbl="conFgAcc1" presStyleIdx="0" presStyleCnt="7">
        <dgm:presLayoutVars>
          <dgm:bulletEnabled val="1"/>
        </dgm:presLayoutVars>
      </dgm:prSet>
      <dgm:spPr/>
    </dgm:pt>
    <dgm:pt modelId="{F02341F3-51B3-4407-87C7-0F31DDEFD236}" type="pres">
      <dgm:prSet presAssocID="{6DBAEC2C-4B6A-49D0-94FA-7271DAAE1FC9}" presName="spaceBetweenRectangles" presStyleCnt="0"/>
      <dgm:spPr/>
    </dgm:pt>
    <dgm:pt modelId="{47A6B791-DEA7-44E2-B218-560551E3F742}" type="pres">
      <dgm:prSet presAssocID="{A33B95CF-7AF7-4806-9C58-E5F4E9591553}" presName="parentLin" presStyleCnt="0"/>
      <dgm:spPr/>
    </dgm:pt>
    <dgm:pt modelId="{FA63CA3A-7DA7-4A08-ABC9-83FBDF392C71}" type="pres">
      <dgm:prSet presAssocID="{A33B95CF-7AF7-4806-9C58-E5F4E9591553}" presName="parentLeftMargin" presStyleLbl="node1" presStyleIdx="0" presStyleCnt="7"/>
      <dgm:spPr/>
    </dgm:pt>
    <dgm:pt modelId="{2061A58D-3EB0-442A-90FB-A76337E18B4F}" type="pres">
      <dgm:prSet presAssocID="{A33B95CF-7AF7-4806-9C58-E5F4E9591553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0F4F91A6-2125-4C21-8761-064B36501050}" type="pres">
      <dgm:prSet presAssocID="{A33B95CF-7AF7-4806-9C58-E5F4E9591553}" presName="negativeSpace" presStyleCnt="0"/>
      <dgm:spPr/>
    </dgm:pt>
    <dgm:pt modelId="{3694C7EF-38D6-4D48-8167-B4EFFFE2BC11}" type="pres">
      <dgm:prSet presAssocID="{A33B95CF-7AF7-4806-9C58-E5F4E9591553}" presName="childText" presStyleLbl="conFgAcc1" presStyleIdx="1" presStyleCnt="7">
        <dgm:presLayoutVars>
          <dgm:bulletEnabled val="1"/>
        </dgm:presLayoutVars>
      </dgm:prSet>
      <dgm:spPr/>
    </dgm:pt>
    <dgm:pt modelId="{F1AD3D78-BA03-4AC2-B5A5-63371BED355D}" type="pres">
      <dgm:prSet presAssocID="{E92D6066-1F95-4D54-A6DB-FB8FCC6BE0D7}" presName="spaceBetweenRectangles" presStyleCnt="0"/>
      <dgm:spPr/>
    </dgm:pt>
    <dgm:pt modelId="{4879FDED-0961-4FEB-A89F-CB86E718CA13}" type="pres">
      <dgm:prSet presAssocID="{2D73B7E3-56FF-4505-A21A-957BC13660E3}" presName="parentLin" presStyleCnt="0"/>
      <dgm:spPr/>
    </dgm:pt>
    <dgm:pt modelId="{390FAEC0-BA58-4D3C-B1E9-49095C075088}" type="pres">
      <dgm:prSet presAssocID="{2D73B7E3-56FF-4505-A21A-957BC13660E3}" presName="parentLeftMargin" presStyleLbl="node1" presStyleIdx="1" presStyleCnt="7"/>
      <dgm:spPr/>
    </dgm:pt>
    <dgm:pt modelId="{D4A048CF-C5EA-4179-8883-DF3CD00E7851}" type="pres">
      <dgm:prSet presAssocID="{2D73B7E3-56FF-4505-A21A-957BC13660E3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1D3CD26-C0C1-4AC3-8221-05911515E264}" type="pres">
      <dgm:prSet presAssocID="{2D73B7E3-56FF-4505-A21A-957BC13660E3}" presName="negativeSpace" presStyleCnt="0"/>
      <dgm:spPr/>
    </dgm:pt>
    <dgm:pt modelId="{B6101BE4-109D-4A0E-A2CE-C8754F0BCF65}" type="pres">
      <dgm:prSet presAssocID="{2D73B7E3-56FF-4505-A21A-957BC13660E3}" presName="childText" presStyleLbl="conFgAcc1" presStyleIdx="2" presStyleCnt="7">
        <dgm:presLayoutVars>
          <dgm:bulletEnabled val="1"/>
        </dgm:presLayoutVars>
      </dgm:prSet>
      <dgm:spPr/>
    </dgm:pt>
    <dgm:pt modelId="{89B6345D-5503-4C75-B9C8-B7D316FFB40E}" type="pres">
      <dgm:prSet presAssocID="{86D7E086-D81E-4193-B466-C09C83A2D975}" presName="spaceBetweenRectangles" presStyleCnt="0"/>
      <dgm:spPr/>
    </dgm:pt>
    <dgm:pt modelId="{FF48921E-30D6-478A-BD9D-345673EBE16B}" type="pres">
      <dgm:prSet presAssocID="{1536B5A8-D662-4A85-8649-296644C007D1}" presName="parentLin" presStyleCnt="0"/>
      <dgm:spPr/>
    </dgm:pt>
    <dgm:pt modelId="{25E916DE-EA4E-4913-B5F3-EE1125E8C903}" type="pres">
      <dgm:prSet presAssocID="{1536B5A8-D662-4A85-8649-296644C007D1}" presName="parentLeftMargin" presStyleLbl="node1" presStyleIdx="2" presStyleCnt="7"/>
      <dgm:spPr/>
    </dgm:pt>
    <dgm:pt modelId="{F157C126-E675-4CE4-ACDA-E2EC545A5D56}" type="pres">
      <dgm:prSet presAssocID="{1536B5A8-D662-4A85-8649-296644C007D1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AD484D21-A6F5-4AD1-B702-8D03E6FBCB47}" type="pres">
      <dgm:prSet presAssocID="{1536B5A8-D662-4A85-8649-296644C007D1}" presName="negativeSpace" presStyleCnt="0"/>
      <dgm:spPr/>
    </dgm:pt>
    <dgm:pt modelId="{E11E0A25-DC54-44CB-A09D-B46C9C83D5FA}" type="pres">
      <dgm:prSet presAssocID="{1536B5A8-D662-4A85-8649-296644C007D1}" presName="childText" presStyleLbl="conFgAcc1" presStyleIdx="3" presStyleCnt="7">
        <dgm:presLayoutVars>
          <dgm:bulletEnabled val="1"/>
        </dgm:presLayoutVars>
      </dgm:prSet>
      <dgm:spPr/>
    </dgm:pt>
    <dgm:pt modelId="{84E6BDC4-7F2E-451C-B150-50570F19AB51}" type="pres">
      <dgm:prSet presAssocID="{6D8BD157-D0AD-4905-830C-0B630311CB97}" presName="spaceBetweenRectangles" presStyleCnt="0"/>
      <dgm:spPr/>
    </dgm:pt>
    <dgm:pt modelId="{A2992164-C832-4844-8042-E74DA66D62F7}" type="pres">
      <dgm:prSet presAssocID="{87392837-9375-4A56-895A-BA20C80AF3F6}" presName="parentLin" presStyleCnt="0"/>
      <dgm:spPr/>
    </dgm:pt>
    <dgm:pt modelId="{79BCECCC-3251-4A36-A353-B719FAAA8D00}" type="pres">
      <dgm:prSet presAssocID="{87392837-9375-4A56-895A-BA20C80AF3F6}" presName="parentLeftMargin" presStyleLbl="node1" presStyleIdx="3" presStyleCnt="7"/>
      <dgm:spPr/>
    </dgm:pt>
    <dgm:pt modelId="{061F9DC7-B4FC-4CA7-B970-707C23580052}" type="pres">
      <dgm:prSet presAssocID="{87392837-9375-4A56-895A-BA20C80AF3F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96BDA43D-7980-4B88-9057-46DB960E0B2F}" type="pres">
      <dgm:prSet presAssocID="{87392837-9375-4A56-895A-BA20C80AF3F6}" presName="negativeSpace" presStyleCnt="0"/>
      <dgm:spPr/>
    </dgm:pt>
    <dgm:pt modelId="{0859950C-CE9A-446A-982F-DB25CCCCE074}" type="pres">
      <dgm:prSet presAssocID="{87392837-9375-4A56-895A-BA20C80AF3F6}" presName="childText" presStyleLbl="conFgAcc1" presStyleIdx="4" presStyleCnt="7">
        <dgm:presLayoutVars>
          <dgm:bulletEnabled val="1"/>
        </dgm:presLayoutVars>
      </dgm:prSet>
      <dgm:spPr/>
    </dgm:pt>
    <dgm:pt modelId="{C0CC5E89-1D08-43F8-8A1D-3968E9DA53E9}" type="pres">
      <dgm:prSet presAssocID="{EF5EE000-1DFF-428C-AD7B-215250C76B6B}" presName="spaceBetweenRectangles" presStyleCnt="0"/>
      <dgm:spPr/>
    </dgm:pt>
    <dgm:pt modelId="{08ED2DB2-3585-4B45-A337-1A1A778A5791}" type="pres">
      <dgm:prSet presAssocID="{0726D078-1007-4A04-9238-2F20020EE73A}" presName="parentLin" presStyleCnt="0"/>
      <dgm:spPr/>
    </dgm:pt>
    <dgm:pt modelId="{B391A28B-AC23-4961-8507-4F7B46385E9A}" type="pres">
      <dgm:prSet presAssocID="{0726D078-1007-4A04-9238-2F20020EE73A}" presName="parentLeftMargin" presStyleLbl="node1" presStyleIdx="4" presStyleCnt="7"/>
      <dgm:spPr/>
    </dgm:pt>
    <dgm:pt modelId="{5740316C-434D-40BE-A355-03A0DDC08ED8}" type="pres">
      <dgm:prSet presAssocID="{0726D078-1007-4A04-9238-2F20020EE73A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9A72A869-0F0F-46FB-9BC4-16C03220EFE2}" type="pres">
      <dgm:prSet presAssocID="{0726D078-1007-4A04-9238-2F20020EE73A}" presName="negativeSpace" presStyleCnt="0"/>
      <dgm:spPr/>
    </dgm:pt>
    <dgm:pt modelId="{8E2B685F-91EA-4231-868E-F67881EA4619}" type="pres">
      <dgm:prSet presAssocID="{0726D078-1007-4A04-9238-2F20020EE73A}" presName="childText" presStyleLbl="conFgAcc1" presStyleIdx="5" presStyleCnt="7">
        <dgm:presLayoutVars>
          <dgm:bulletEnabled val="1"/>
        </dgm:presLayoutVars>
      </dgm:prSet>
      <dgm:spPr/>
    </dgm:pt>
    <dgm:pt modelId="{096E0B91-E49E-46A1-B43C-BEB714EAFCF3}" type="pres">
      <dgm:prSet presAssocID="{A036F462-18FB-4067-9097-517620619A5A}" presName="spaceBetweenRectangles" presStyleCnt="0"/>
      <dgm:spPr/>
    </dgm:pt>
    <dgm:pt modelId="{71CA6084-143A-44DD-953B-E808506CD577}" type="pres">
      <dgm:prSet presAssocID="{EE994791-1678-4CB5-821C-C1E1CF3319B3}" presName="parentLin" presStyleCnt="0"/>
      <dgm:spPr/>
    </dgm:pt>
    <dgm:pt modelId="{3C50C4A1-7BCD-44A7-A306-030335CB0B81}" type="pres">
      <dgm:prSet presAssocID="{EE994791-1678-4CB5-821C-C1E1CF3319B3}" presName="parentLeftMargin" presStyleLbl="node1" presStyleIdx="5" presStyleCnt="7"/>
      <dgm:spPr/>
    </dgm:pt>
    <dgm:pt modelId="{6A5A24C7-E149-408A-A390-367868939FF5}" type="pres">
      <dgm:prSet presAssocID="{EE994791-1678-4CB5-821C-C1E1CF3319B3}" presName="parentText" presStyleLbl="node1" presStyleIdx="6" presStyleCnt="7">
        <dgm:presLayoutVars>
          <dgm:chMax val="0"/>
          <dgm:bulletEnabled val="1"/>
        </dgm:presLayoutVars>
      </dgm:prSet>
      <dgm:spPr/>
    </dgm:pt>
    <dgm:pt modelId="{ECBC76A0-18F5-43F6-BDC1-CAFF82041292}" type="pres">
      <dgm:prSet presAssocID="{EE994791-1678-4CB5-821C-C1E1CF3319B3}" presName="negativeSpace" presStyleCnt="0"/>
      <dgm:spPr/>
    </dgm:pt>
    <dgm:pt modelId="{2F811B31-6E98-4957-9E0E-37AF19010B1B}" type="pres">
      <dgm:prSet presAssocID="{EE994791-1678-4CB5-821C-C1E1CF3319B3}" presName="childText" presStyleLbl="conFgAcc1" presStyleIdx="6" presStyleCnt="7">
        <dgm:presLayoutVars>
          <dgm:bulletEnabled val="1"/>
        </dgm:presLayoutVars>
      </dgm:prSet>
      <dgm:spPr/>
    </dgm:pt>
  </dgm:ptLst>
  <dgm:cxnLst>
    <dgm:cxn modelId="{4A4F8F04-D761-48AA-A614-AFE5CEEC34A7}" type="presOf" srcId="{EE994791-1678-4CB5-821C-C1E1CF3319B3}" destId="{3C50C4A1-7BCD-44A7-A306-030335CB0B81}" srcOrd="0" destOrd="0" presId="urn:microsoft.com/office/officeart/2005/8/layout/list1"/>
    <dgm:cxn modelId="{2FD0CA17-C0D9-4990-B253-3E61DAED5BBD}" type="presOf" srcId="{A33B95CF-7AF7-4806-9C58-E5F4E9591553}" destId="{2061A58D-3EB0-442A-90FB-A76337E18B4F}" srcOrd="1" destOrd="0" presId="urn:microsoft.com/office/officeart/2005/8/layout/list1"/>
    <dgm:cxn modelId="{9AA7CE1E-A96E-4575-A8E3-6EB18CC5D738}" srcId="{CFF089C9-8E99-4A74-9733-D1703BE61005}" destId="{4E0B7248-73CC-4A5B-9AA0-6C6E876E7FB0}" srcOrd="0" destOrd="0" parTransId="{2FB5B204-A46F-49CD-9AE3-36967D0F15E6}" sibTransId="{6DBAEC2C-4B6A-49D0-94FA-7271DAAE1FC9}"/>
    <dgm:cxn modelId="{1C6B413A-DFE1-474E-AFA8-DDE15AEBCF50}" type="presOf" srcId="{0726D078-1007-4A04-9238-2F20020EE73A}" destId="{B391A28B-AC23-4961-8507-4F7B46385E9A}" srcOrd="0" destOrd="0" presId="urn:microsoft.com/office/officeart/2005/8/layout/list1"/>
    <dgm:cxn modelId="{1A79FB67-F4AF-41DD-9EF3-1A1CE10496A2}" type="presOf" srcId="{1536B5A8-D662-4A85-8649-296644C007D1}" destId="{F157C126-E675-4CE4-ACDA-E2EC545A5D56}" srcOrd="1" destOrd="0" presId="urn:microsoft.com/office/officeart/2005/8/layout/list1"/>
    <dgm:cxn modelId="{908CA94A-A3A9-490B-9DFD-2CE4402F2FC6}" srcId="{CFF089C9-8E99-4A74-9733-D1703BE61005}" destId="{0726D078-1007-4A04-9238-2F20020EE73A}" srcOrd="5" destOrd="0" parTransId="{E5193D7C-8C09-45C4-9B36-B4A7A86520CF}" sibTransId="{A036F462-18FB-4067-9097-517620619A5A}"/>
    <dgm:cxn modelId="{13914B4E-8225-4D92-A430-97E3E8220962}" srcId="{CFF089C9-8E99-4A74-9733-D1703BE61005}" destId="{1536B5A8-D662-4A85-8649-296644C007D1}" srcOrd="3" destOrd="0" parTransId="{E1446EB6-08A3-46C5-BB04-740A408A9918}" sibTransId="{6D8BD157-D0AD-4905-830C-0B630311CB97}"/>
    <dgm:cxn modelId="{22DCD54E-63CC-4EBA-B1DC-D706B50BE4CF}" type="presOf" srcId="{EE994791-1678-4CB5-821C-C1E1CF3319B3}" destId="{6A5A24C7-E149-408A-A390-367868939FF5}" srcOrd="1" destOrd="0" presId="urn:microsoft.com/office/officeart/2005/8/layout/list1"/>
    <dgm:cxn modelId="{1B2A1670-9A31-4299-A069-0A4456E7E490}" type="presOf" srcId="{4E0B7248-73CC-4A5B-9AA0-6C6E876E7FB0}" destId="{0BE4728D-4825-4D47-B0DE-F9EC9AFE1CC1}" srcOrd="0" destOrd="0" presId="urn:microsoft.com/office/officeart/2005/8/layout/list1"/>
    <dgm:cxn modelId="{26353872-1104-4687-B3E6-0C359233105D}" type="presOf" srcId="{4E0B7248-73CC-4A5B-9AA0-6C6E876E7FB0}" destId="{CE1DC22E-AD39-4D1A-B7CC-1C06BC990B3C}" srcOrd="1" destOrd="0" presId="urn:microsoft.com/office/officeart/2005/8/layout/list1"/>
    <dgm:cxn modelId="{9289DF53-5281-4DD7-B821-F09AB6A2954F}" srcId="{CFF089C9-8E99-4A74-9733-D1703BE61005}" destId="{87392837-9375-4A56-895A-BA20C80AF3F6}" srcOrd="4" destOrd="0" parTransId="{FB4238D8-8B46-41E1-9B7D-A880395DB827}" sibTransId="{EF5EE000-1DFF-428C-AD7B-215250C76B6B}"/>
    <dgm:cxn modelId="{274E2255-C2D5-4F40-AEE6-15AFF1ACB4ED}" type="presOf" srcId="{87392837-9375-4A56-895A-BA20C80AF3F6}" destId="{061F9DC7-B4FC-4CA7-B970-707C23580052}" srcOrd="1" destOrd="0" presId="urn:microsoft.com/office/officeart/2005/8/layout/list1"/>
    <dgm:cxn modelId="{2B218C55-AF47-4640-AD58-01150779C0AC}" type="presOf" srcId="{87392837-9375-4A56-895A-BA20C80AF3F6}" destId="{79BCECCC-3251-4A36-A353-B719FAAA8D00}" srcOrd="0" destOrd="0" presId="urn:microsoft.com/office/officeart/2005/8/layout/list1"/>
    <dgm:cxn modelId="{31079B55-8239-4339-A8C1-F7B827A27DBE}" srcId="{CFF089C9-8E99-4A74-9733-D1703BE61005}" destId="{2D73B7E3-56FF-4505-A21A-957BC13660E3}" srcOrd="2" destOrd="0" parTransId="{C634B685-1913-4706-AE65-0B25A0578403}" sibTransId="{86D7E086-D81E-4193-B466-C09C83A2D975}"/>
    <dgm:cxn modelId="{D7F2B289-C5DA-49A0-B4F5-E65D74800EAE}" srcId="{CFF089C9-8E99-4A74-9733-D1703BE61005}" destId="{EE994791-1678-4CB5-821C-C1E1CF3319B3}" srcOrd="6" destOrd="0" parTransId="{EC1EDA1C-084F-4978-9F84-4C0900FDA532}" sibTransId="{8D2A1EB8-F642-4CCD-BD9D-86E2131A61F8}"/>
    <dgm:cxn modelId="{D0C8488F-8169-4C82-A897-FC77930E0DB9}" type="presOf" srcId="{0726D078-1007-4A04-9238-2F20020EE73A}" destId="{5740316C-434D-40BE-A355-03A0DDC08ED8}" srcOrd="1" destOrd="0" presId="urn:microsoft.com/office/officeart/2005/8/layout/list1"/>
    <dgm:cxn modelId="{7ADA9B9D-7F8B-4629-9FBF-CFA4D723B85D}" type="presOf" srcId="{1536B5A8-D662-4A85-8649-296644C007D1}" destId="{25E916DE-EA4E-4913-B5F3-EE1125E8C903}" srcOrd="0" destOrd="0" presId="urn:microsoft.com/office/officeart/2005/8/layout/list1"/>
    <dgm:cxn modelId="{BB2B60A5-A643-4901-846E-67B557C26202}" srcId="{CFF089C9-8E99-4A74-9733-D1703BE61005}" destId="{A33B95CF-7AF7-4806-9C58-E5F4E9591553}" srcOrd="1" destOrd="0" parTransId="{8FCF096D-82C0-4A50-93DC-6F6792CBBCDD}" sibTransId="{E92D6066-1F95-4D54-A6DB-FB8FCC6BE0D7}"/>
    <dgm:cxn modelId="{168F66B5-31B3-466A-A066-218F3FAAF471}" type="presOf" srcId="{2D73B7E3-56FF-4505-A21A-957BC13660E3}" destId="{D4A048CF-C5EA-4179-8883-DF3CD00E7851}" srcOrd="1" destOrd="0" presId="urn:microsoft.com/office/officeart/2005/8/layout/list1"/>
    <dgm:cxn modelId="{AB2A2EC3-4FCA-426C-A7D4-77C485CDF561}" type="presOf" srcId="{CFF089C9-8E99-4A74-9733-D1703BE61005}" destId="{893092A3-E6F6-47E2-9C61-B6E2F0737616}" srcOrd="0" destOrd="0" presId="urn:microsoft.com/office/officeart/2005/8/layout/list1"/>
    <dgm:cxn modelId="{EAF168D4-3F59-49AE-8FD4-16D3DE5B68BE}" type="presOf" srcId="{2D73B7E3-56FF-4505-A21A-957BC13660E3}" destId="{390FAEC0-BA58-4D3C-B1E9-49095C075088}" srcOrd="0" destOrd="0" presId="urn:microsoft.com/office/officeart/2005/8/layout/list1"/>
    <dgm:cxn modelId="{689639E9-4E45-4CCC-B71C-17973C2B48E3}" type="presOf" srcId="{A33B95CF-7AF7-4806-9C58-E5F4E9591553}" destId="{FA63CA3A-7DA7-4A08-ABC9-83FBDF392C71}" srcOrd="0" destOrd="0" presId="urn:microsoft.com/office/officeart/2005/8/layout/list1"/>
    <dgm:cxn modelId="{EB58BD7D-BA7E-432A-B8F1-5C40A17915D9}" type="presParOf" srcId="{893092A3-E6F6-47E2-9C61-B6E2F0737616}" destId="{08CF93D4-A903-4BEA-8936-342784FAAD7C}" srcOrd="0" destOrd="0" presId="urn:microsoft.com/office/officeart/2005/8/layout/list1"/>
    <dgm:cxn modelId="{04CF24FD-3B26-4564-BCBF-4C5B54B0781C}" type="presParOf" srcId="{08CF93D4-A903-4BEA-8936-342784FAAD7C}" destId="{0BE4728D-4825-4D47-B0DE-F9EC9AFE1CC1}" srcOrd="0" destOrd="0" presId="urn:microsoft.com/office/officeart/2005/8/layout/list1"/>
    <dgm:cxn modelId="{6E737F06-D500-49A8-B9C5-B76E48609E3D}" type="presParOf" srcId="{08CF93D4-A903-4BEA-8936-342784FAAD7C}" destId="{CE1DC22E-AD39-4D1A-B7CC-1C06BC990B3C}" srcOrd="1" destOrd="0" presId="urn:microsoft.com/office/officeart/2005/8/layout/list1"/>
    <dgm:cxn modelId="{6CD1FC49-4EDE-4FEA-A6FA-8C64E4016241}" type="presParOf" srcId="{893092A3-E6F6-47E2-9C61-B6E2F0737616}" destId="{BECA8769-0360-419A-8953-D5EBBB81CF1D}" srcOrd="1" destOrd="0" presId="urn:microsoft.com/office/officeart/2005/8/layout/list1"/>
    <dgm:cxn modelId="{CFA7B93C-E146-4509-AE6C-A8E77B7DCF27}" type="presParOf" srcId="{893092A3-E6F6-47E2-9C61-B6E2F0737616}" destId="{EA8F21F4-4C75-48D3-8079-1BAA7B6513D9}" srcOrd="2" destOrd="0" presId="urn:microsoft.com/office/officeart/2005/8/layout/list1"/>
    <dgm:cxn modelId="{7B75929B-7AF0-4173-A1BA-299B05EF2BCC}" type="presParOf" srcId="{893092A3-E6F6-47E2-9C61-B6E2F0737616}" destId="{F02341F3-51B3-4407-87C7-0F31DDEFD236}" srcOrd="3" destOrd="0" presId="urn:microsoft.com/office/officeart/2005/8/layout/list1"/>
    <dgm:cxn modelId="{A9E33419-5B20-4F64-9708-A36C398A354B}" type="presParOf" srcId="{893092A3-E6F6-47E2-9C61-B6E2F0737616}" destId="{47A6B791-DEA7-44E2-B218-560551E3F742}" srcOrd="4" destOrd="0" presId="urn:microsoft.com/office/officeart/2005/8/layout/list1"/>
    <dgm:cxn modelId="{C83C097D-7DC9-4C25-9B16-3A92F175C74C}" type="presParOf" srcId="{47A6B791-DEA7-44E2-B218-560551E3F742}" destId="{FA63CA3A-7DA7-4A08-ABC9-83FBDF392C71}" srcOrd="0" destOrd="0" presId="urn:microsoft.com/office/officeart/2005/8/layout/list1"/>
    <dgm:cxn modelId="{53099D73-DE42-46F7-B916-EAF017E00A0D}" type="presParOf" srcId="{47A6B791-DEA7-44E2-B218-560551E3F742}" destId="{2061A58D-3EB0-442A-90FB-A76337E18B4F}" srcOrd="1" destOrd="0" presId="urn:microsoft.com/office/officeart/2005/8/layout/list1"/>
    <dgm:cxn modelId="{F2D4CD47-6A81-49D4-A9C7-4FE7FC29C200}" type="presParOf" srcId="{893092A3-E6F6-47E2-9C61-B6E2F0737616}" destId="{0F4F91A6-2125-4C21-8761-064B36501050}" srcOrd="5" destOrd="0" presId="urn:microsoft.com/office/officeart/2005/8/layout/list1"/>
    <dgm:cxn modelId="{48434A3F-D037-4C13-9315-7E64AFF6F57B}" type="presParOf" srcId="{893092A3-E6F6-47E2-9C61-B6E2F0737616}" destId="{3694C7EF-38D6-4D48-8167-B4EFFFE2BC11}" srcOrd="6" destOrd="0" presId="urn:microsoft.com/office/officeart/2005/8/layout/list1"/>
    <dgm:cxn modelId="{57021A5A-581A-4500-961C-08738CBA79BF}" type="presParOf" srcId="{893092A3-E6F6-47E2-9C61-B6E2F0737616}" destId="{F1AD3D78-BA03-4AC2-B5A5-63371BED355D}" srcOrd="7" destOrd="0" presId="urn:microsoft.com/office/officeart/2005/8/layout/list1"/>
    <dgm:cxn modelId="{454ED2D0-4AF9-4468-A99F-5F83A83AA9EA}" type="presParOf" srcId="{893092A3-E6F6-47E2-9C61-B6E2F0737616}" destId="{4879FDED-0961-4FEB-A89F-CB86E718CA13}" srcOrd="8" destOrd="0" presId="urn:microsoft.com/office/officeart/2005/8/layout/list1"/>
    <dgm:cxn modelId="{29278C82-5197-4FDE-B1BF-B5A2A18591EC}" type="presParOf" srcId="{4879FDED-0961-4FEB-A89F-CB86E718CA13}" destId="{390FAEC0-BA58-4D3C-B1E9-49095C075088}" srcOrd="0" destOrd="0" presId="urn:microsoft.com/office/officeart/2005/8/layout/list1"/>
    <dgm:cxn modelId="{B11A353D-DB85-4ABB-8979-69786A04A67D}" type="presParOf" srcId="{4879FDED-0961-4FEB-A89F-CB86E718CA13}" destId="{D4A048CF-C5EA-4179-8883-DF3CD00E7851}" srcOrd="1" destOrd="0" presId="urn:microsoft.com/office/officeart/2005/8/layout/list1"/>
    <dgm:cxn modelId="{950C7EF9-3246-46A6-9B5E-ED3CFD1C7C09}" type="presParOf" srcId="{893092A3-E6F6-47E2-9C61-B6E2F0737616}" destId="{01D3CD26-C0C1-4AC3-8221-05911515E264}" srcOrd="9" destOrd="0" presId="urn:microsoft.com/office/officeart/2005/8/layout/list1"/>
    <dgm:cxn modelId="{FD26A538-56C2-4ACA-97B8-9E1E176B7B45}" type="presParOf" srcId="{893092A3-E6F6-47E2-9C61-B6E2F0737616}" destId="{B6101BE4-109D-4A0E-A2CE-C8754F0BCF65}" srcOrd="10" destOrd="0" presId="urn:microsoft.com/office/officeart/2005/8/layout/list1"/>
    <dgm:cxn modelId="{55D3F9E5-E43F-4B5A-A3C3-8E5826DB24F5}" type="presParOf" srcId="{893092A3-E6F6-47E2-9C61-B6E2F0737616}" destId="{89B6345D-5503-4C75-B9C8-B7D316FFB40E}" srcOrd="11" destOrd="0" presId="urn:microsoft.com/office/officeart/2005/8/layout/list1"/>
    <dgm:cxn modelId="{B37736DE-7630-4A35-AE63-71E9CEBA15E9}" type="presParOf" srcId="{893092A3-E6F6-47E2-9C61-B6E2F0737616}" destId="{FF48921E-30D6-478A-BD9D-345673EBE16B}" srcOrd="12" destOrd="0" presId="urn:microsoft.com/office/officeart/2005/8/layout/list1"/>
    <dgm:cxn modelId="{BE34373D-30DB-49EE-97FF-5FBBA019E474}" type="presParOf" srcId="{FF48921E-30D6-478A-BD9D-345673EBE16B}" destId="{25E916DE-EA4E-4913-B5F3-EE1125E8C903}" srcOrd="0" destOrd="0" presId="urn:microsoft.com/office/officeart/2005/8/layout/list1"/>
    <dgm:cxn modelId="{58A3F67F-4D86-4537-8782-541B2A4B1560}" type="presParOf" srcId="{FF48921E-30D6-478A-BD9D-345673EBE16B}" destId="{F157C126-E675-4CE4-ACDA-E2EC545A5D56}" srcOrd="1" destOrd="0" presId="urn:microsoft.com/office/officeart/2005/8/layout/list1"/>
    <dgm:cxn modelId="{8CD096FB-36D6-4CA8-B10C-DC795C02B7F6}" type="presParOf" srcId="{893092A3-E6F6-47E2-9C61-B6E2F0737616}" destId="{AD484D21-A6F5-4AD1-B702-8D03E6FBCB47}" srcOrd="13" destOrd="0" presId="urn:microsoft.com/office/officeart/2005/8/layout/list1"/>
    <dgm:cxn modelId="{A20486B4-1B81-44A8-9962-14F762BA5977}" type="presParOf" srcId="{893092A3-E6F6-47E2-9C61-B6E2F0737616}" destId="{E11E0A25-DC54-44CB-A09D-B46C9C83D5FA}" srcOrd="14" destOrd="0" presId="urn:microsoft.com/office/officeart/2005/8/layout/list1"/>
    <dgm:cxn modelId="{9C3D69DD-4CB9-4FFA-8334-91B324FED76D}" type="presParOf" srcId="{893092A3-E6F6-47E2-9C61-B6E2F0737616}" destId="{84E6BDC4-7F2E-451C-B150-50570F19AB51}" srcOrd="15" destOrd="0" presId="urn:microsoft.com/office/officeart/2005/8/layout/list1"/>
    <dgm:cxn modelId="{448D786E-86AA-420A-A434-4E5AD04E9C63}" type="presParOf" srcId="{893092A3-E6F6-47E2-9C61-B6E2F0737616}" destId="{A2992164-C832-4844-8042-E74DA66D62F7}" srcOrd="16" destOrd="0" presId="urn:microsoft.com/office/officeart/2005/8/layout/list1"/>
    <dgm:cxn modelId="{A6806330-C1A1-4234-BC22-F4189A48C349}" type="presParOf" srcId="{A2992164-C832-4844-8042-E74DA66D62F7}" destId="{79BCECCC-3251-4A36-A353-B719FAAA8D00}" srcOrd="0" destOrd="0" presId="urn:microsoft.com/office/officeart/2005/8/layout/list1"/>
    <dgm:cxn modelId="{73B8C9C1-56B5-4EF4-98DC-B7687838869E}" type="presParOf" srcId="{A2992164-C832-4844-8042-E74DA66D62F7}" destId="{061F9DC7-B4FC-4CA7-B970-707C23580052}" srcOrd="1" destOrd="0" presId="urn:microsoft.com/office/officeart/2005/8/layout/list1"/>
    <dgm:cxn modelId="{F61AC7C9-8B10-4827-9AE0-649D366DEAC9}" type="presParOf" srcId="{893092A3-E6F6-47E2-9C61-B6E2F0737616}" destId="{96BDA43D-7980-4B88-9057-46DB960E0B2F}" srcOrd="17" destOrd="0" presId="urn:microsoft.com/office/officeart/2005/8/layout/list1"/>
    <dgm:cxn modelId="{D22BD866-18D1-489E-8CB1-720BD8EC4A12}" type="presParOf" srcId="{893092A3-E6F6-47E2-9C61-B6E2F0737616}" destId="{0859950C-CE9A-446A-982F-DB25CCCCE074}" srcOrd="18" destOrd="0" presId="urn:microsoft.com/office/officeart/2005/8/layout/list1"/>
    <dgm:cxn modelId="{A488C0B7-CC6C-4F58-A8C5-8F2F6A85C2F5}" type="presParOf" srcId="{893092A3-E6F6-47E2-9C61-B6E2F0737616}" destId="{C0CC5E89-1D08-43F8-8A1D-3968E9DA53E9}" srcOrd="19" destOrd="0" presId="urn:microsoft.com/office/officeart/2005/8/layout/list1"/>
    <dgm:cxn modelId="{52425571-53CB-4C2A-804A-450A9A6A0DF0}" type="presParOf" srcId="{893092A3-E6F6-47E2-9C61-B6E2F0737616}" destId="{08ED2DB2-3585-4B45-A337-1A1A778A5791}" srcOrd="20" destOrd="0" presId="urn:microsoft.com/office/officeart/2005/8/layout/list1"/>
    <dgm:cxn modelId="{A8A9DCAB-D179-4CC0-A89F-10FE28FDFE81}" type="presParOf" srcId="{08ED2DB2-3585-4B45-A337-1A1A778A5791}" destId="{B391A28B-AC23-4961-8507-4F7B46385E9A}" srcOrd="0" destOrd="0" presId="urn:microsoft.com/office/officeart/2005/8/layout/list1"/>
    <dgm:cxn modelId="{FA0CDB10-61A2-4B67-A81D-2FB8084784C2}" type="presParOf" srcId="{08ED2DB2-3585-4B45-A337-1A1A778A5791}" destId="{5740316C-434D-40BE-A355-03A0DDC08ED8}" srcOrd="1" destOrd="0" presId="urn:microsoft.com/office/officeart/2005/8/layout/list1"/>
    <dgm:cxn modelId="{8AE171EC-B170-4219-8E3B-0AA5FE5846E1}" type="presParOf" srcId="{893092A3-E6F6-47E2-9C61-B6E2F0737616}" destId="{9A72A869-0F0F-46FB-9BC4-16C03220EFE2}" srcOrd="21" destOrd="0" presId="urn:microsoft.com/office/officeart/2005/8/layout/list1"/>
    <dgm:cxn modelId="{E6623D84-3CFD-492F-8542-027620258375}" type="presParOf" srcId="{893092A3-E6F6-47E2-9C61-B6E2F0737616}" destId="{8E2B685F-91EA-4231-868E-F67881EA4619}" srcOrd="22" destOrd="0" presId="urn:microsoft.com/office/officeart/2005/8/layout/list1"/>
    <dgm:cxn modelId="{5C40D7CE-128A-41F9-99FD-F1764CFEAF19}" type="presParOf" srcId="{893092A3-E6F6-47E2-9C61-B6E2F0737616}" destId="{096E0B91-E49E-46A1-B43C-BEB714EAFCF3}" srcOrd="23" destOrd="0" presId="urn:microsoft.com/office/officeart/2005/8/layout/list1"/>
    <dgm:cxn modelId="{46EA64FC-9152-4D3B-87AD-063D8839A3D6}" type="presParOf" srcId="{893092A3-E6F6-47E2-9C61-B6E2F0737616}" destId="{71CA6084-143A-44DD-953B-E808506CD577}" srcOrd="24" destOrd="0" presId="urn:microsoft.com/office/officeart/2005/8/layout/list1"/>
    <dgm:cxn modelId="{BD6E32F3-30F1-44F3-B0F4-D257B2CD5DD4}" type="presParOf" srcId="{71CA6084-143A-44DD-953B-E808506CD577}" destId="{3C50C4A1-7BCD-44A7-A306-030335CB0B81}" srcOrd="0" destOrd="0" presId="urn:microsoft.com/office/officeart/2005/8/layout/list1"/>
    <dgm:cxn modelId="{5BC691CC-CAB0-408F-A735-F6EE55C2D053}" type="presParOf" srcId="{71CA6084-143A-44DD-953B-E808506CD577}" destId="{6A5A24C7-E149-408A-A390-367868939FF5}" srcOrd="1" destOrd="0" presId="urn:microsoft.com/office/officeart/2005/8/layout/list1"/>
    <dgm:cxn modelId="{998A89BD-B336-4BEA-A9D5-C8AB365E2888}" type="presParOf" srcId="{893092A3-E6F6-47E2-9C61-B6E2F0737616}" destId="{ECBC76A0-18F5-43F6-BDC1-CAFF82041292}" srcOrd="25" destOrd="0" presId="urn:microsoft.com/office/officeart/2005/8/layout/list1"/>
    <dgm:cxn modelId="{BCB7A20D-3960-4503-8B2C-467BA064A1D4}" type="presParOf" srcId="{893092A3-E6F6-47E2-9C61-B6E2F0737616}" destId="{2F811B31-6E98-4957-9E0E-37AF19010B1B}" srcOrd="2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70E9456-0A88-4C20-BAB9-954FBCD116B0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A383FB40-EFF3-49EA-A649-B8900DE527F6}">
      <dgm:prSet phldrT="[Text]"/>
      <dgm:spPr/>
      <dgm:t>
        <a:bodyPr/>
        <a:lstStyle/>
        <a:p>
          <a:r>
            <a:rPr lang="en-IN" dirty="0"/>
            <a:t>Improving Peoples’ Skills</a:t>
          </a:r>
        </a:p>
      </dgm:t>
    </dgm:pt>
    <dgm:pt modelId="{84BECA98-A443-4361-BA50-03E12D6E26FB}" type="parTrans" cxnId="{41DA8B63-6344-4437-821C-4374E8EE8631}">
      <dgm:prSet/>
      <dgm:spPr/>
      <dgm:t>
        <a:bodyPr/>
        <a:lstStyle/>
        <a:p>
          <a:endParaRPr lang="en-IN"/>
        </a:p>
      </dgm:t>
    </dgm:pt>
    <dgm:pt modelId="{233C83AA-2ECD-4664-8636-05E8D79F4781}" type="sibTrans" cxnId="{41DA8B63-6344-4437-821C-4374E8EE8631}">
      <dgm:prSet/>
      <dgm:spPr/>
      <dgm:t>
        <a:bodyPr/>
        <a:lstStyle/>
        <a:p>
          <a:endParaRPr lang="en-IN"/>
        </a:p>
      </dgm:t>
    </dgm:pt>
    <dgm:pt modelId="{F622B90F-39A7-4B94-8116-A9D452C0395B}">
      <dgm:prSet/>
      <dgm:spPr/>
      <dgm:t>
        <a:bodyPr/>
        <a:lstStyle/>
        <a:p>
          <a:r>
            <a:rPr lang="en-IN" dirty="0"/>
            <a:t>Improving Quality and Productivity</a:t>
          </a:r>
        </a:p>
      </dgm:t>
    </dgm:pt>
    <dgm:pt modelId="{B7EE0092-7A8D-4DCC-8ECB-954C8FC9F18A}" type="parTrans" cxnId="{CFF489B0-2614-4C9F-81DF-E84AED14391C}">
      <dgm:prSet/>
      <dgm:spPr/>
      <dgm:t>
        <a:bodyPr/>
        <a:lstStyle/>
        <a:p>
          <a:endParaRPr lang="en-IN"/>
        </a:p>
      </dgm:t>
    </dgm:pt>
    <dgm:pt modelId="{CC4D75E9-4FCC-47C9-9FDF-75DA2F85CB6A}" type="sibTrans" cxnId="{CFF489B0-2614-4C9F-81DF-E84AED14391C}">
      <dgm:prSet/>
      <dgm:spPr/>
      <dgm:t>
        <a:bodyPr/>
        <a:lstStyle/>
        <a:p>
          <a:endParaRPr lang="en-IN"/>
        </a:p>
      </dgm:t>
    </dgm:pt>
    <dgm:pt modelId="{5F6283BF-BDC3-431B-91E0-74DE62FFDDE0}">
      <dgm:prSet/>
      <dgm:spPr/>
      <dgm:t>
        <a:bodyPr/>
        <a:lstStyle/>
        <a:p>
          <a:r>
            <a:rPr lang="en-IN" dirty="0"/>
            <a:t>Total Quality Management (TQM)</a:t>
          </a:r>
        </a:p>
      </dgm:t>
    </dgm:pt>
    <dgm:pt modelId="{C84F4B30-E96D-478C-BC82-C4E06EF09E2C}" type="parTrans" cxnId="{977E9D2C-55B6-4046-9EC3-14BB1E7027B5}">
      <dgm:prSet/>
      <dgm:spPr/>
      <dgm:t>
        <a:bodyPr/>
        <a:lstStyle/>
        <a:p>
          <a:endParaRPr lang="en-IN"/>
        </a:p>
      </dgm:t>
    </dgm:pt>
    <dgm:pt modelId="{2D31B3F6-2A7F-425A-B3C5-15FFD802F731}" type="sibTrans" cxnId="{977E9D2C-55B6-4046-9EC3-14BB1E7027B5}">
      <dgm:prSet/>
      <dgm:spPr/>
      <dgm:t>
        <a:bodyPr/>
        <a:lstStyle/>
        <a:p>
          <a:endParaRPr lang="en-IN"/>
        </a:p>
      </dgm:t>
    </dgm:pt>
    <dgm:pt modelId="{40DAD15F-CC39-4658-9F85-A50D210F6752}">
      <dgm:prSet/>
      <dgm:spPr/>
      <dgm:t>
        <a:bodyPr/>
        <a:lstStyle/>
        <a:p>
          <a:r>
            <a:rPr lang="en-IN" dirty="0"/>
            <a:t>Managing Workforce Diversity</a:t>
          </a:r>
        </a:p>
      </dgm:t>
    </dgm:pt>
    <dgm:pt modelId="{6869E7AB-5B72-402E-956C-2CDB5EBF3F28}" type="parTrans" cxnId="{5C36DFF5-B879-46E3-8BA9-6AD054223AE6}">
      <dgm:prSet/>
      <dgm:spPr/>
      <dgm:t>
        <a:bodyPr/>
        <a:lstStyle/>
        <a:p>
          <a:endParaRPr lang="en-IN"/>
        </a:p>
      </dgm:t>
    </dgm:pt>
    <dgm:pt modelId="{9A837C3E-E4ED-4336-A595-5C8F21C50170}" type="sibTrans" cxnId="{5C36DFF5-B879-46E3-8BA9-6AD054223AE6}">
      <dgm:prSet/>
      <dgm:spPr/>
      <dgm:t>
        <a:bodyPr/>
        <a:lstStyle/>
        <a:p>
          <a:endParaRPr lang="en-IN"/>
        </a:p>
      </dgm:t>
    </dgm:pt>
    <dgm:pt modelId="{D4751455-6A1F-4300-887B-363C1F25827D}">
      <dgm:prSet/>
      <dgm:spPr/>
      <dgm:t>
        <a:bodyPr/>
        <a:lstStyle/>
        <a:p>
          <a:r>
            <a:rPr lang="en-IN" dirty="0"/>
            <a:t>Responding to Globalization</a:t>
          </a:r>
        </a:p>
      </dgm:t>
    </dgm:pt>
    <dgm:pt modelId="{9A81D6FD-699C-4F21-98B8-5DC738B2F9B5}" type="parTrans" cxnId="{5D43DC02-EF1B-4E12-BEA3-41FCE6D7E8FC}">
      <dgm:prSet/>
      <dgm:spPr/>
      <dgm:t>
        <a:bodyPr/>
        <a:lstStyle/>
        <a:p>
          <a:endParaRPr lang="en-IN"/>
        </a:p>
      </dgm:t>
    </dgm:pt>
    <dgm:pt modelId="{39321A2C-849B-4436-9562-4000129E35A7}" type="sibTrans" cxnId="{5D43DC02-EF1B-4E12-BEA3-41FCE6D7E8FC}">
      <dgm:prSet/>
      <dgm:spPr/>
      <dgm:t>
        <a:bodyPr/>
        <a:lstStyle/>
        <a:p>
          <a:endParaRPr lang="en-IN"/>
        </a:p>
      </dgm:t>
    </dgm:pt>
    <dgm:pt modelId="{4332982F-549E-45B2-A132-5A809A6818E9}">
      <dgm:prSet/>
      <dgm:spPr/>
      <dgm:t>
        <a:bodyPr/>
        <a:lstStyle/>
        <a:p>
          <a:r>
            <a:rPr lang="en-IN" dirty="0"/>
            <a:t>Empowering People</a:t>
          </a:r>
        </a:p>
      </dgm:t>
    </dgm:pt>
    <dgm:pt modelId="{A14060C0-BCF9-4880-AC93-3E1440A81AE3}" type="parTrans" cxnId="{236D9A58-4A06-452B-8EC5-31CB0F67353D}">
      <dgm:prSet/>
      <dgm:spPr/>
      <dgm:t>
        <a:bodyPr/>
        <a:lstStyle/>
        <a:p>
          <a:endParaRPr lang="en-IN"/>
        </a:p>
      </dgm:t>
    </dgm:pt>
    <dgm:pt modelId="{58CCC15A-FCEA-495A-AD4B-A2B84DEF29A8}" type="sibTrans" cxnId="{236D9A58-4A06-452B-8EC5-31CB0F67353D}">
      <dgm:prSet/>
      <dgm:spPr/>
      <dgm:t>
        <a:bodyPr/>
        <a:lstStyle/>
        <a:p>
          <a:endParaRPr lang="en-IN"/>
        </a:p>
      </dgm:t>
    </dgm:pt>
    <dgm:pt modelId="{29DC610A-217F-4257-972E-6736E6A5E82A}">
      <dgm:prSet/>
      <dgm:spPr/>
      <dgm:t>
        <a:bodyPr/>
        <a:lstStyle/>
        <a:p>
          <a:r>
            <a:rPr lang="en-IN" dirty="0"/>
            <a:t>Coping with Temporariness</a:t>
          </a:r>
        </a:p>
      </dgm:t>
    </dgm:pt>
    <dgm:pt modelId="{731594E2-9210-4C2F-AD4F-861AF46CC548}" type="parTrans" cxnId="{4073041D-A561-4F0D-B0B6-A46573D4B1C7}">
      <dgm:prSet/>
      <dgm:spPr/>
      <dgm:t>
        <a:bodyPr/>
        <a:lstStyle/>
        <a:p>
          <a:endParaRPr lang="en-IN"/>
        </a:p>
      </dgm:t>
    </dgm:pt>
    <dgm:pt modelId="{6173AAD5-B4E6-4A55-B772-398AB097F649}" type="sibTrans" cxnId="{4073041D-A561-4F0D-B0B6-A46573D4B1C7}">
      <dgm:prSet/>
      <dgm:spPr/>
      <dgm:t>
        <a:bodyPr/>
        <a:lstStyle/>
        <a:p>
          <a:endParaRPr lang="en-IN"/>
        </a:p>
      </dgm:t>
    </dgm:pt>
    <dgm:pt modelId="{F7DF47E5-CAED-4D33-B7A7-B067C9356685}">
      <dgm:prSet/>
      <dgm:spPr/>
      <dgm:t>
        <a:bodyPr/>
        <a:lstStyle/>
        <a:p>
          <a:r>
            <a:rPr lang="en-IN" dirty="0"/>
            <a:t>Stimulating Innovation and Change</a:t>
          </a:r>
        </a:p>
      </dgm:t>
    </dgm:pt>
    <dgm:pt modelId="{DDF2C8C7-E32D-4E66-A641-A1D58CD7D60B}" type="parTrans" cxnId="{E798A72D-2CC5-451B-A0F2-FFED44E92053}">
      <dgm:prSet/>
      <dgm:spPr/>
      <dgm:t>
        <a:bodyPr/>
        <a:lstStyle/>
        <a:p>
          <a:endParaRPr lang="en-IN"/>
        </a:p>
      </dgm:t>
    </dgm:pt>
    <dgm:pt modelId="{CBF33F39-73DE-4F27-A70A-DA02E345E50D}" type="sibTrans" cxnId="{E798A72D-2CC5-451B-A0F2-FFED44E92053}">
      <dgm:prSet/>
      <dgm:spPr/>
      <dgm:t>
        <a:bodyPr/>
        <a:lstStyle/>
        <a:p>
          <a:endParaRPr lang="en-IN"/>
        </a:p>
      </dgm:t>
    </dgm:pt>
    <dgm:pt modelId="{4FB72084-2C97-4E6B-9797-B3BC0BDD926D}">
      <dgm:prSet/>
      <dgm:spPr/>
      <dgm:t>
        <a:bodyPr/>
        <a:lstStyle/>
        <a:p>
          <a:r>
            <a:rPr lang="en-IN" dirty="0"/>
            <a:t>Emergence of E-Organisation &amp; E-Commerce</a:t>
          </a:r>
        </a:p>
      </dgm:t>
    </dgm:pt>
    <dgm:pt modelId="{9C491119-38BA-4672-A3AB-B4809BAB07B4}" type="parTrans" cxnId="{00980FF1-3FF1-453B-8FBE-383381C515C4}">
      <dgm:prSet/>
      <dgm:spPr/>
      <dgm:t>
        <a:bodyPr/>
        <a:lstStyle/>
        <a:p>
          <a:endParaRPr lang="en-IN"/>
        </a:p>
      </dgm:t>
    </dgm:pt>
    <dgm:pt modelId="{560685CC-9058-4E8B-B2AE-59F3D4574A07}" type="sibTrans" cxnId="{00980FF1-3FF1-453B-8FBE-383381C515C4}">
      <dgm:prSet/>
      <dgm:spPr/>
      <dgm:t>
        <a:bodyPr/>
        <a:lstStyle/>
        <a:p>
          <a:endParaRPr lang="en-IN"/>
        </a:p>
      </dgm:t>
    </dgm:pt>
    <dgm:pt modelId="{1D267237-AA4D-42F0-A1F7-88F73B85327F}">
      <dgm:prSet/>
      <dgm:spPr/>
      <dgm:t>
        <a:bodyPr/>
        <a:lstStyle/>
        <a:p>
          <a:r>
            <a:rPr lang="en-IN" dirty="0"/>
            <a:t>Improving Ethical </a:t>
          </a:r>
          <a:r>
            <a:rPr lang="en-IN" dirty="0" err="1"/>
            <a:t>Behavior</a:t>
          </a:r>
          <a:endParaRPr lang="en-IN" dirty="0"/>
        </a:p>
      </dgm:t>
    </dgm:pt>
    <dgm:pt modelId="{5B9249FB-8838-4925-8913-B8C7BA36BBCF}" type="parTrans" cxnId="{268276EB-CF18-4DC5-9AF6-DED4A3872752}">
      <dgm:prSet/>
      <dgm:spPr/>
      <dgm:t>
        <a:bodyPr/>
        <a:lstStyle/>
        <a:p>
          <a:endParaRPr lang="en-IN"/>
        </a:p>
      </dgm:t>
    </dgm:pt>
    <dgm:pt modelId="{33AEF68F-882C-4211-9E09-5D433AC2A303}" type="sibTrans" cxnId="{268276EB-CF18-4DC5-9AF6-DED4A3872752}">
      <dgm:prSet/>
      <dgm:spPr/>
      <dgm:t>
        <a:bodyPr/>
        <a:lstStyle/>
        <a:p>
          <a:endParaRPr lang="en-IN"/>
        </a:p>
      </dgm:t>
    </dgm:pt>
    <dgm:pt modelId="{DBD0F370-E085-48D8-BC74-16CA83AA6874}">
      <dgm:prSet/>
      <dgm:spPr/>
      <dgm:t>
        <a:bodyPr/>
        <a:lstStyle/>
        <a:p>
          <a:r>
            <a:rPr lang="en-IN" dirty="0"/>
            <a:t>Improving Customer Service</a:t>
          </a:r>
        </a:p>
      </dgm:t>
    </dgm:pt>
    <dgm:pt modelId="{CAB8ED84-1555-4FD7-8FE2-1A76FBA6E3E7}" type="parTrans" cxnId="{1F791C27-30A1-445D-BF15-E3B78C8EC590}">
      <dgm:prSet/>
      <dgm:spPr/>
      <dgm:t>
        <a:bodyPr/>
        <a:lstStyle/>
        <a:p>
          <a:endParaRPr lang="en-IN"/>
        </a:p>
      </dgm:t>
    </dgm:pt>
    <dgm:pt modelId="{95906024-7C9F-4AE7-869F-704F31877109}" type="sibTrans" cxnId="{1F791C27-30A1-445D-BF15-E3B78C8EC590}">
      <dgm:prSet/>
      <dgm:spPr/>
      <dgm:t>
        <a:bodyPr/>
        <a:lstStyle/>
        <a:p>
          <a:endParaRPr lang="en-IN"/>
        </a:p>
      </dgm:t>
    </dgm:pt>
    <dgm:pt modelId="{A191B633-14A9-4981-B3B9-832C0596E9F6}">
      <dgm:prSet/>
      <dgm:spPr/>
      <dgm:t>
        <a:bodyPr/>
        <a:lstStyle/>
        <a:p>
          <a:r>
            <a:rPr lang="en-IN" dirty="0"/>
            <a:t>Helping Employees Balance Work-Life Conflicts</a:t>
          </a:r>
        </a:p>
      </dgm:t>
    </dgm:pt>
    <dgm:pt modelId="{21F5F0DB-7546-4055-BEEB-B46C09858E17}" type="parTrans" cxnId="{7AFCBF6D-B08D-4221-B641-BA45D0B672FA}">
      <dgm:prSet/>
      <dgm:spPr/>
      <dgm:t>
        <a:bodyPr/>
        <a:lstStyle/>
        <a:p>
          <a:endParaRPr lang="en-IN"/>
        </a:p>
      </dgm:t>
    </dgm:pt>
    <dgm:pt modelId="{5BDA9FC0-41EC-466B-ADFB-F6C2C844C54C}" type="sibTrans" cxnId="{7AFCBF6D-B08D-4221-B641-BA45D0B672FA}">
      <dgm:prSet/>
      <dgm:spPr/>
      <dgm:t>
        <a:bodyPr/>
        <a:lstStyle/>
        <a:p>
          <a:endParaRPr lang="en-IN"/>
        </a:p>
      </dgm:t>
    </dgm:pt>
    <dgm:pt modelId="{854EF21B-2BAA-4134-8589-4E775E924110}">
      <dgm:prSet/>
      <dgm:spPr/>
      <dgm:t>
        <a:bodyPr/>
        <a:lstStyle/>
        <a:p>
          <a:r>
            <a:rPr lang="en-IN" dirty="0"/>
            <a:t>Flattening World.</a:t>
          </a:r>
        </a:p>
      </dgm:t>
    </dgm:pt>
    <dgm:pt modelId="{792636D1-9AB5-4E48-B774-6B1002C34967}" type="parTrans" cxnId="{DFD39506-348E-46C9-A599-C8EE114ADAFA}">
      <dgm:prSet/>
      <dgm:spPr/>
      <dgm:t>
        <a:bodyPr/>
        <a:lstStyle/>
        <a:p>
          <a:endParaRPr lang="en-IN"/>
        </a:p>
      </dgm:t>
    </dgm:pt>
    <dgm:pt modelId="{EBE5DB47-2C55-4513-8B9D-C2856C046408}" type="sibTrans" cxnId="{DFD39506-348E-46C9-A599-C8EE114ADAFA}">
      <dgm:prSet/>
      <dgm:spPr/>
      <dgm:t>
        <a:bodyPr/>
        <a:lstStyle/>
        <a:p>
          <a:endParaRPr lang="en-IN"/>
        </a:p>
      </dgm:t>
    </dgm:pt>
    <dgm:pt modelId="{9AC79FBA-E638-4AED-B720-0135340C97B4}" type="pres">
      <dgm:prSet presAssocID="{A70E9456-0A88-4C20-BAB9-954FBCD116B0}" presName="compositeShape" presStyleCnt="0">
        <dgm:presLayoutVars>
          <dgm:dir/>
          <dgm:resizeHandles/>
        </dgm:presLayoutVars>
      </dgm:prSet>
      <dgm:spPr/>
    </dgm:pt>
    <dgm:pt modelId="{949856DE-8643-4335-BA8B-D07B83C4B3B4}" type="pres">
      <dgm:prSet presAssocID="{A70E9456-0A88-4C20-BAB9-954FBCD116B0}" presName="pyramid" presStyleLbl="node1" presStyleIdx="0" presStyleCnt="1" custLinFactNeighborX="357" custLinFactNeighborY="-545"/>
      <dgm:spPr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</dgm:spPr>
    </dgm:pt>
    <dgm:pt modelId="{D155C46E-DD65-4F58-82E6-BF5DFF5133A0}" type="pres">
      <dgm:prSet presAssocID="{A70E9456-0A88-4C20-BAB9-954FBCD116B0}" presName="theList" presStyleCnt="0"/>
      <dgm:spPr/>
    </dgm:pt>
    <dgm:pt modelId="{01CD8AF7-A6F5-4FD2-9F4B-F9B8C7AF25FB}" type="pres">
      <dgm:prSet presAssocID="{A383FB40-EFF3-49EA-A649-B8900DE527F6}" presName="aNode" presStyleLbl="fgAcc1" presStyleIdx="0" presStyleCnt="13">
        <dgm:presLayoutVars>
          <dgm:bulletEnabled val="1"/>
        </dgm:presLayoutVars>
      </dgm:prSet>
      <dgm:spPr/>
    </dgm:pt>
    <dgm:pt modelId="{329F3F59-F69D-46AE-82E3-23A13CFE2149}" type="pres">
      <dgm:prSet presAssocID="{A383FB40-EFF3-49EA-A649-B8900DE527F6}" presName="aSpace" presStyleCnt="0"/>
      <dgm:spPr/>
    </dgm:pt>
    <dgm:pt modelId="{3939C83D-78D3-427A-BA37-B753A54DEF56}" type="pres">
      <dgm:prSet presAssocID="{F622B90F-39A7-4B94-8116-A9D452C0395B}" presName="aNode" presStyleLbl="fgAcc1" presStyleIdx="1" presStyleCnt="13">
        <dgm:presLayoutVars>
          <dgm:bulletEnabled val="1"/>
        </dgm:presLayoutVars>
      </dgm:prSet>
      <dgm:spPr/>
    </dgm:pt>
    <dgm:pt modelId="{F6B7CA6B-35F0-44D9-8931-3CC65783ADA0}" type="pres">
      <dgm:prSet presAssocID="{F622B90F-39A7-4B94-8116-A9D452C0395B}" presName="aSpace" presStyleCnt="0"/>
      <dgm:spPr/>
    </dgm:pt>
    <dgm:pt modelId="{AB8AB64C-35BE-4652-A5EA-A4000A44250B}" type="pres">
      <dgm:prSet presAssocID="{5F6283BF-BDC3-431B-91E0-74DE62FFDDE0}" presName="aNode" presStyleLbl="fgAcc1" presStyleIdx="2" presStyleCnt="13">
        <dgm:presLayoutVars>
          <dgm:bulletEnabled val="1"/>
        </dgm:presLayoutVars>
      </dgm:prSet>
      <dgm:spPr/>
    </dgm:pt>
    <dgm:pt modelId="{55E7004F-F70E-47DB-887A-2654CD566244}" type="pres">
      <dgm:prSet presAssocID="{5F6283BF-BDC3-431B-91E0-74DE62FFDDE0}" presName="aSpace" presStyleCnt="0"/>
      <dgm:spPr/>
    </dgm:pt>
    <dgm:pt modelId="{6E46F14E-B478-433E-9F3A-DFEA980E8C11}" type="pres">
      <dgm:prSet presAssocID="{40DAD15F-CC39-4658-9F85-A50D210F6752}" presName="aNode" presStyleLbl="fgAcc1" presStyleIdx="3" presStyleCnt="13">
        <dgm:presLayoutVars>
          <dgm:bulletEnabled val="1"/>
        </dgm:presLayoutVars>
      </dgm:prSet>
      <dgm:spPr/>
    </dgm:pt>
    <dgm:pt modelId="{1AF3B04B-3D54-45D7-B5D0-5F82C7E77237}" type="pres">
      <dgm:prSet presAssocID="{40DAD15F-CC39-4658-9F85-A50D210F6752}" presName="aSpace" presStyleCnt="0"/>
      <dgm:spPr/>
    </dgm:pt>
    <dgm:pt modelId="{86988462-327E-4D95-A5FB-5ABE0063B7B1}" type="pres">
      <dgm:prSet presAssocID="{D4751455-6A1F-4300-887B-363C1F25827D}" presName="aNode" presStyleLbl="fgAcc1" presStyleIdx="4" presStyleCnt="13">
        <dgm:presLayoutVars>
          <dgm:bulletEnabled val="1"/>
        </dgm:presLayoutVars>
      </dgm:prSet>
      <dgm:spPr/>
    </dgm:pt>
    <dgm:pt modelId="{0DD40548-7D38-43DA-970E-1DB2A7518920}" type="pres">
      <dgm:prSet presAssocID="{D4751455-6A1F-4300-887B-363C1F25827D}" presName="aSpace" presStyleCnt="0"/>
      <dgm:spPr/>
    </dgm:pt>
    <dgm:pt modelId="{6F89CC4B-8656-4EF3-9AE2-BC3F1570B5BD}" type="pres">
      <dgm:prSet presAssocID="{4332982F-549E-45B2-A132-5A809A6818E9}" presName="aNode" presStyleLbl="fgAcc1" presStyleIdx="5" presStyleCnt="13">
        <dgm:presLayoutVars>
          <dgm:bulletEnabled val="1"/>
        </dgm:presLayoutVars>
      </dgm:prSet>
      <dgm:spPr/>
    </dgm:pt>
    <dgm:pt modelId="{46400B7C-AF83-4301-9B23-144F77D7FFBD}" type="pres">
      <dgm:prSet presAssocID="{4332982F-549E-45B2-A132-5A809A6818E9}" presName="aSpace" presStyleCnt="0"/>
      <dgm:spPr/>
    </dgm:pt>
    <dgm:pt modelId="{D38E4886-06D2-4099-A402-CA9FEFD679DB}" type="pres">
      <dgm:prSet presAssocID="{29DC610A-217F-4257-972E-6736E6A5E82A}" presName="aNode" presStyleLbl="fgAcc1" presStyleIdx="6" presStyleCnt="13">
        <dgm:presLayoutVars>
          <dgm:bulletEnabled val="1"/>
        </dgm:presLayoutVars>
      </dgm:prSet>
      <dgm:spPr/>
    </dgm:pt>
    <dgm:pt modelId="{7735EBAB-C0B4-4219-856B-0BA22FCC526B}" type="pres">
      <dgm:prSet presAssocID="{29DC610A-217F-4257-972E-6736E6A5E82A}" presName="aSpace" presStyleCnt="0"/>
      <dgm:spPr/>
    </dgm:pt>
    <dgm:pt modelId="{780FBA7E-8A9E-4FA2-83DA-9E5146C173DA}" type="pres">
      <dgm:prSet presAssocID="{F7DF47E5-CAED-4D33-B7A7-B067C9356685}" presName="aNode" presStyleLbl="fgAcc1" presStyleIdx="7" presStyleCnt="13">
        <dgm:presLayoutVars>
          <dgm:bulletEnabled val="1"/>
        </dgm:presLayoutVars>
      </dgm:prSet>
      <dgm:spPr/>
    </dgm:pt>
    <dgm:pt modelId="{CE2A06E7-F882-4D81-A285-0A2D20D2E5D7}" type="pres">
      <dgm:prSet presAssocID="{F7DF47E5-CAED-4D33-B7A7-B067C9356685}" presName="aSpace" presStyleCnt="0"/>
      <dgm:spPr/>
    </dgm:pt>
    <dgm:pt modelId="{25B20B1E-AFE3-4111-828C-6E86ABC2DAE6}" type="pres">
      <dgm:prSet presAssocID="{4FB72084-2C97-4E6B-9797-B3BC0BDD926D}" presName="aNode" presStyleLbl="fgAcc1" presStyleIdx="8" presStyleCnt="13">
        <dgm:presLayoutVars>
          <dgm:bulletEnabled val="1"/>
        </dgm:presLayoutVars>
      </dgm:prSet>
      <dgm:spPr/>
    </dgm:pt>
    <dgm:pt modelId="{FBAFF3B6-DC2E-4133-947D-2B1AECC9DF85}" type="pres">
      <dgm:prSet presAssocID="{4FB72084-2C97-4E6B-9797-B3BC0BDD926D}" presName="aSpace" presStyleCnt="0"/>
      <dgm:spPr/>
    </dgm:pt>
    <dgm:pt modelId="{88A58FD0-84A3-4063-BBD6-61FF77FB9171}" type="pres">
      <dgm:prSet presAssocID="{1D267237-AA4D-42F0-A1F7-88F73B85327F}" presName="aNode" presStyleLbl="fgAcc1" presStyleIdx="9" presStyleCnt="13">
        <dgm:presLayoutVars>
          <dgm:bulletEnabled val="1"/>
        </dgm:presLayoutVars>
      </dgm:prSet>
      <dgm:spPr/>
    </dgm:pt>
    <dgm:pt modelId="{240A7BC0-F2B0-4ED5-91BF-046A6508A4FB}" type="pres">
      <dgm:prSet presAssocID="{1D267237-AA4D-42F0-A1F7-88F73B85327F}" presName="aSpace" presStyleCnt="0"/>
      <dgm:spPr/>
    </dgm:pt>
    <dgm:pt modelId="{90233A40-0A55-4819-8DBC-0E15A31C036F}" type="pres">
      <dgm:prSet presAssocID="{DBD0F370-E085-48D8-BC74-16CA83AA6874}" presName="aNode" presStyleLbl="fgAcc1" presStyleIdx="10" presStyleCnt="13">
        <dgm:presLayoutVars>
          <dgm:bulletEnabled val="1"/>
        </dgm:presLayoutVars>
      </dgm:prSet>
      <dgm:spPr/>
    </dgm:pt>
    <dgm:pt modelId="{4DC9545F-D495-426C-954D-5CA2C9363923}" type="pres">
      <dgm:prSet presAssocID="{DBD0F370-E085-48D8-BC74-16CA83AA6874}" presName="aSpace" presStyleCnt="0"/>
      <dgm:spPr/>
    </dgm:pt>
    <dgm:pt modelId="{E9245E11-6DC6-4BD8-A80F-775343DF2D4C}" type="pres">
      <dgm:prSet presAssocID="{A191B633-14A9-4981-B3B9-832C0596E9F6}" presName="aNode" presStyleLbl="fgAcc1" presStyleIdx="11" presStyleCnt="13">
        <dgm:presLayoutVars>
          <dgm:bulletEnabled val="1"/>
        </dgm:presLayoutVars>
      </dgm:prSet>
      <dgm:spPr/>
    </dgm:pt>
    <dgm:pt modelId="{5CC4975B-571D-41C3-93F3-AD8C7310388D}" type="pres">
      <dgm:prSet presAssocID="{A191B633-14A9-4981-B3B9-832C0596E9F6}" presName="aSpace" presStyleCnt="0"/>
      <dgm:spPr/>
    </dgm:pt>
    <dgm:pt modelId="{4374121E-C4A5-488F-A742-363E93796587}" type="pres">
      <dgm:prSet presAssocID="{854EF21B-2BAA-4134-8589-4E775E924110}" presName="aNode" presStyleLbl="fgAcc1" presStyleIdx="12" presStyleCnt="13">
        <dgm:presLayoutVars>
          <dgm:bulletEnabled val="1"/>
        </dgm:presLayoutVars>
      </dgm:prSet>
      <dgm:spPr/>
    </dgm:pt>
    <dgm:pt modelId="{8964F987-CF1A-49FC-86A6-4383B5CE4300}" type="pres">
      <dgm:prSet presAssocID="{854EF21B-2BAA-4134-8589-4E775E924110}" presName="aSpace" presStyleCnt="0"/>
      <dgm:spPr/>
    </dgm:pt>
  </dgm:ptLst>
  <dgm:cxnLst>
    <dgm:cxn modelId="{EAFA1802-9500-4864-8157-9EC1B5A411B4}" type="presOf" srcId="{854EF21B-2BAA-4134-8589-4E775E924110}" destId="{4374121E-C4A5-488F-A742-363E93796587}" srcOrd="0" destOrd="0" presId="urn:microsoft.com/office/officeart/2005/8/layout/pyramid2"/>
    <dgm:cxn modelId="{5D43DC02-EF1B-4E12-BEA3-41FCE6D7E8FC}" srcId="{A70E9456-0A88-4C20-BAB9-954FBCD116B0}" destId="{D4751455-6A1F-4300-887B-363C1F25827D}" srcOrd="4" destOrd="0" parTransId="{9A81D6FD-699C-4F21-98B8-5DC738B2F9B5}" sibTransId="{39321A2C-849B-4436-9562-4000129E35A7}"/>
    <dgm:cxn modelId="{DFD39506-348E-46C9-A599-C8EE114ADAFA}" srcId="{A70E9456-0A88-4C20-BAB9-954FBCD116B0}" destId="{854EF21B-2BAA-4134-8589-4E775E924110}" srcOrd="12" destOrd="0" parTransId="{792636D1-9AB5-4E48-B774-6B1002C34967}" sibTransId="{EBE5DB47-2C55-4513-8B9D-C2856C046408}"/>
    <dgm:cxn modelId="{4073041D-A561-4F0D-B0B6-A46573D4B1C7}" srcId="{A70E9456-0A88-4C20-BAB9-954FBCD116B0}" destId="{29DC610A-217F-4257-972E-6736E6A5E82A}" srcOrd="6" destOrd="0" parTransId="{731594E2-9210-4C2F-AD4F-861AF46CC548}" sibTransId="{6173AAD5-B4E6-4A55-B772-398AB097F649}"/>
    <dgm:cxn modelId="{91100420-DFEE-4292-B384-CA9A9EE1EF16}" type="presOf" srcId="{5F6283BF-BDC3-431B-91E0-74DE62FFDDE0}" destId="{AB8AB64C-35BE-4652-A5EA-A4000A44250B}" srcOrd="0" destOrd="0" presId="urn:microsoft.com/office/officeart/2005/8/layout/pyramid2"/>
    <dgm:cxn modelId="{BEEBFC22-3D9D-49E8-B6ED-F4B4472C02FA}" type="presOf" srcId="{F7DF47E5-CAED-4D33-B7A7-B067C9356685}" destId="{780FBA7E-8A9E-4FA2-83DA-9E5146C173DA}" srcOrd="0" destOrd="0" presId="urn:microsoft.com/office/officeart/2005/8/layout/pyramid2"/>
    <dgm:cxn modelId="{1F791C27-30A1-445D-BF15-E3B78C8EC590}" srcId="{A70E9456-0A88-4C20-BAB9-954FBCD116B0}" destId="{DBD0F370-E085-48D8-BC74-16CA83AA6874}" srcOrd="10" destOrd="0" parTransId="{CAB8ED84-1555-4FD7-8FE2-1A76FBA6E3E7}" sibTransId="{95906024-7C9F-4AE7-869F-704F31877109}"/>
    <dgm:cxn modelId="{977E9D2C-55B6-4046-9EC3-14BB1E7027B5}" srcId="{A70E9456-0A88-4C20-BAB9-954FBCD116B0}" destId="{5F6283BF-BDC3-431B-91E0-74DE62FFDDE0}" srcOrd="2" destOrd="0" parTransId="{C84F4B30-E96D-478C-BC82-C4E06EF09E2C}" sibTransId="{2D31B3F6-2A7F-425A-B3C5-15FFD802F731}"/>
    <dgm:cxn modelId="{E798A72D-2CC5-451B-A0F2-FFED44E92053}" srcId="{A70E9456-0A88-4C20-BAB9-954FBCD116B0}" destId="{F7DF47E5-CAED-4D33-B7A7-B067C9356685}" srcOrd="7" destOrd="0" parTransId="{DDF2C8C7-E32D-4E66-A641-A1D58CD7D60B}" sibTransId="{CBF33F39-73DE-4F27-A70A-DA02E345E50D}"/>
    <dgm:cxn modelId="{0FF54942-5362-40A5-91E4-F3FB20E62177}" type="presOf" srcId="{D4751455-6A1F-4300-887B-363C1F25827D}" destId="{86988462-327E-4D95-A5FB-5ABE0063B7B1}" srcOrd="0" destOrd="0" presId="urn:microsoft.com/office/officeart/2005/8/layout/pyramid2"/>
    <dgm:cxn modelId="{41DA8B63-6344-4437-821C-4374E8EE8631}" srcId="{A70E9456-0A88-4C20-BAB9-954FBCD116B0}" destId="{A383FB40-EFF3-49EA-A649-B8900DE527F6}" srcOrd="0" destOrd="0" parTransId="{84BECA98-A443-4361-BA50-03E12D6E26FB}" sibTransId="{233C83AA-2ECD-4664-8636-05E8D79F4781}"/>
    <dgm:cxn modelId="{E8F75B46-624B-425B-9A75-29EAC079FE83}" type="presOf" srcId="{4FB72084-2C97-4E6B-9797-B3BC0BDD926D}" destId="{25B20B1E-AFE3-4111-828C-6E86ABC2DAE6}" srcOrd="0" destOrd="0" presId="urn:microsoft.com/office/officeart/2005/8/layout/pyramid2"/>
    <dgm:cxn modelId="{7AFCBF6D-B08D-4221-B641-BA45D0B672FA}" srcId="{A70E9456-0A88-4C20-BAB9-954FBCD116B0}" destId="{A191B633-14A9-4981-B3B9-832C0596E9F6}" srcOrd="11" destOrd="0" parTransId="{21F5F0DB-7546-4055-BEEB-B46C09858E17}" sibTransId="{5BDA9FC0-41EC-466B-ADFB-F6C2C844C54C}"/>
    <dgm:cxn modelId="{DEC6C450-36DD-482B-8E87-24531FDF1F57}" type="presOf" srcId="{4332982F-549E-45B2-A132-5A809A6818E9}" destId="{6F89CC4B-8656-4EF3-9AE2-BC3F1570B5BD}" srcOrd="0" destOrd="0" presId="urn:microsoft.com/office/officeart/2005/8/layout/pyramid2"/>
    <dgm:cxn modelId="{236D9A58-4A06-452B-8EC5-31CB0F67353D}" srcId="{A70E9456-0A88-4C20-BAB9-954FBCD116B0}" destId="{4332982F-549E-45B2-A132-5A809A6818E9}" srcOrd="5" destOrd="0" parTransId="{A14060C0-BCF9-4880-AC93-3E1440A81AE3}" sibTransId="{58CCC15A-FCEA-495A-AD4B-A2B84DEF29A8}"/>
    <dgm:cxn modelId="{8ECDB194-EEE4-4A6F-87BE-5ED870BCD80C}" type="presOf" srcId="{DBD0F370-E085-48D8-BC74-16CA83AA6874}" destId="{90233A40-0A55-4819-8DBC-0E15A31C036F}" srcOrd="0" destOrd="0" presId="urn:microsoft.com/office/officeart/2005/8/layout/pyramid2"/>
    <dgm:cxn modelId="{93ABE2A4-D062-400A-97C3-E5632C8ED380}" type="presOf" srcId="{40DAD15F-CC39-4658-9F85-A50D210F6752}" destId="{6E46F14E-B478-433E-9F3A-DFEA980E8C11}" srcOrd="0" destOrd="0" presId="urn:microsoft.com/office/officeart/2005/8/layout/pyramid2"/>
    <dgm:cxn modelId="{B4AE36A8-13AD-4B56-9894-7E7DFE383E13}" type="presOf" srcId="{A383FB40-EFF3-49EA-A649-B8900DE527F6}" destId="{01CD8AF7-A6F5-4FD2-9F4B-F9B8C7AF25FB}" srcOrd="0" destOrd="0" presId="urn:microsoft.com/office/officeart/2005/8/layout/pyramid2"/>
    <dgm:cxn modelId="{CFF489B0-2614-4C9F-81DF-E84AED14391C}" srcId="{A70E9456-0A88-4C20-BAB9-954FBCD116B0}" destId="{F622B90F-39A7-4B94-8116-A9D452C0395B}" srcOrd="1" destOrd="0" parTransId="{B7EE0092-7A8D-4DCC-8ECB-954C8FC9F18A}" sibTransId="{CC4D75E9-4FCC-47C9-9FDF-75DA2F85CB6A}"/>
    <dgm:cxn modelId="{74C47CB7-BAE4-4524-BF81-4376A398A2F0}" type="presOf" srcId="{A70E9456-0A88-4C20-BAB9-954FBCD116B0}" destId="{9AC79FBA-E638-4AED-B720-0135340C97B4}" srcOrd="0" destOrd="0" presId="urn:microsoft.com/office/officeart/2005/8/layout/pyramid2"/>
    <dgm:cxn modelId="{CC0F8DBD-6909-41A0-8959-8B04ADBF0D31}" type="presOf" srcId="{1D267237-AA4D-42F0-A1F7-88F73B85327F}" destId="{88A58FD0-84A3-4063-BBD6-61FF77FB9171}" srcOrd="0" destOrd="0" presId="urn:microsoft.com/office/officeart/2005/8/layout/pyramid2"/>
    <dgm:cxn modelId="{921F30C7-CD00-4E4E-A62E-77420E7BAB77}" type="presOf" srcId="{29DC610A-217F-4257-972E-6736E6A5E82A}" destId="{D38E4886-06D2-4099-A402-CA9FEFD679DB}" srcOrd="0" destOrd="0" presId="urn:microsoft.com/office/officeart/2005/8/layout/pyramid2"/>
    <dgm:cxn modelId="{268276EB-CF18-4DC5-9AF6-DED4A3872752}" srcId="{A70E9456-0A88-4C20-BAB9-954FBCD116B0}" destId="{1D267237-AA4D-42F0-A1F7-88F73B85327F}" srcOrd="9" destOrd="0" parTransId="{5B9249FB-8838-4925-8913-B8C7BA36BBCF}" sibTransId="{33AEF68F-882C-4211-9E09-5D433AC2A303}"/>
    <dgm:cxn modelId="{00980FF1-3FF1-453B-8FBE-383381C515C4}" srcId="{A70E9456-0A88-4C20-BAB9-954FBCD116B0}" destId="{4FB72084-2C97-4E6B-9797-B3BC0BDD926D}" srcOrd="8" destOrd="0" parTransId="{9C491119-38BA-4672-A3AB-B4809BAB07B4}" sibTransId="{560685CC-9058-4E8B-B2AE-59F3D4574A07}"/>
    <dgm:cxn modelId="{5C36DFF5-B879-46E3-8BA9-6AD054223AE6}" srcId="{A70E9456-0A88-4C20-BAB9-954FBCD116B0}" destId="{40DAD15F-CC39-4658-9F85-A50D210F6752}" srcOrd="3" destOrd="0" parTransId="{6869E7AB-5B72-402E-956C-2CDB5EBF3F28}" sibTransId="{9A837C3E-E4ED-4336-A595-5C8F21C50170}"/>
    <dgm:cxn modelId="{1226FDF7-E7F3-4CEE-A92A-8B23C4F67DE1}" type="presOf" srcId="{F622B90F-39A7-4B94-8116-A9D452C0395B}" destId="{3939C83D-78D3-427A-BA37-B753A54DEF56}" srcOrd="0" destOrd="0" presId="urn:microsoft.com/office/officeart/2005/8/layout/pyramid2"/>
    <dgm:cxn modelId="{42FC9BFC-66A3-4363-8B86-004E238D5D4E}" type="presOf" srcId="{A191B633-14A9-4981-B3B9-832C0596E9F6}" destId="{E9245E11-6DC6-4BD8-A80F-775343DF2D4C}" srcOrd="0" destOrd="0" presId="urn:microsoft.com/office/officeart/2005/8/layout/pyramid2"/>
    <dgm:cxn modelId="{2C64F587-0083-4DA8-B024-E98B8F24B616}" type="presParOf" srcId="{9AC79FBA-E638-4AED-B720-0135340C97B4}" destId="{949856DE-8643-4335-BA8B-D07B83C4B3B4}" srcOrd="0" destOrd="0" presId="urn:microsoft.com/office/officeart/2005/8/layout/pyramid2"/>
    <dgm:cxn modelId="{9E007274-50FD-499C-A0D5-E66D6EEC7FB9}" type="presParOf" srcId="{9AC79FBA-E638-4AED-B720-0135340C97B4}" destId="{D155C46E-DD65-4F58-82E6-BF5DFF5133A0}" srcOrd="1" destOrd="0" presId="urn:microsoft.com/office/officeart/2005/8/layout/pyramid2"/>
    <dgm:cxn modelId="{71196D1E-3160-4558-8BF7-EBA23F115F3F}" type="presParOf" srcId="{D155C46E-DD65-4F58-82E6-BF5DFF5133A0}" destId="{01CD8AF7-A6F5-4FD2-9F4B-F9B8C7AF25FB}" srcOrd="0" destOrd="0" presId="urn:microsoft.com/office/officeart/2005/8/layout/pyramid2"/>
    <dgm:cxn modelId="{C25C729C-CB0C-4CF4-A7C3-B1FB438326A5}" type="presParOf" srcId="{D155C46E-DD65-4F58-82E6-BF5DFF5133A0}" destId="{329F3F59-F69D-46AE-82E3-23A13CFE2149}" srcOrd="1" destOrd="0" presId="urn:microsoft.com/office/officeart/2005/8/layout/pyramid2"/>
    <dgm:cxn modelId="{54B19F39-8BD0-4F84-8F8B-E1C2156576B8}" type="presParOf" srcId="{D155C46E-DD65-4F58-82E6-BF5DFF5133A0}" destId="{3939C83D-78D3-427A-BA37-B753A54DEF56}" srcOrd="2" destOrd="0" presId="urn:microsoft.com/office/officeart/2005/8/layout/pyramid2"/>
    <dgm:cxn modelId="{54C38226-7980-44A5-8724-45FEB4A42FA9}" type="presParOf" srcId="{D155C46E-DD65-4F58-82E6-BF5DFF5133A0}" destId="{F6B7CA6B-35F0-44D9-8931-3CC65783ADA0}" srcOrd="3" destOrd="0" presId="urn:microsoft.com/office/officeart/2005/8/layout/pyramid2"/>
    <dgm:cxn modelId="{018AD509-C554-49C4-95D2-FEA8A3889735}" type="presParOf" srcId="{D155C46E-DD65-4F58-82E6-BF5DFF5133A0}" destId="{AB8AB64C-35BE-4652-A5EA-A4000A44250B}" srcOrd="4" destOrd="0" presId="urn:microsoft.com/office/officeart/2005/8/layout/pyramid2"/>
    <dgm:cxn modelId="{183F363B-EA83-495A-B99D-1D848F442A39}" type="presParOf" srcId="{D155C46E-DD65-4F58-82E6-BF5DFF5133A0}" destId="{55E7004F-F70E-47DB-887A-2654CD566244}" srcOrd="5" destOrd="0" presId="urn:microsoft.com/office/officeart/2005/8/layout/pyramid2"/>
    <dgm:cxn modelId="{8B20FEE0-10D4-41D9-B72A-523C6217AB76}" type="presParOf" srcId="{D155C46E-DD65-4F58-82E6-BF5DFF5133A0}" destId="{6E46F14E-B478-433E-9F3A-DFEA980E8C11}" srcOrd="6" destOrd="0" presId="urn:microsoft.com/office/officeart/2005/8/layout/pyramid2"/>
    <dgm:cxn modelId="{62666ADC-CC23-4BEA-A387-866A10C49100}" type="presParOf" srcId="{D155C46E-DD65-4F58-82E6-BF5DFF5133A0}" destId="{1AF3B04B-3D54-45D7-B5D0-5F82C7E77237}" srcOrd="7" destOrd="0" presId="urn:microsoft.com/office/officeart/2005/8/layout/pyramid2"/>
    <dgm:cxn modelId="{12518517-CF92-47B6-AC42-EE882206D2C8}" type="presParOf" srcId="{D155C46E-DD65-4F58-82E6-BF5DFF5133A0}" destId="{86988462-327E-4D95-A5FB-5ABE0063B7B1}" srcOrd="8" destOrd="0" presId="urn:microsoft.com/office/officeart/2005/8/layout/pyramid2"/>
    <dgm:cxn modelId="{0C0A7DD7-7E1D-4664-BF78-FA85F2890070}" type="presParOf" srcId="{D155C46E-DD65-4F58-82E6-BF5DFF5133A0}" destId="{0DD40548-7D38-43DA-970E-1DB2A7518920}" srcOrd="9" destOrd="0" presId="urn:microsoft.com/office/officeart/2005/8/layout/pyramid2"/>
    <dgm:cxn modelId="{11395818-5D15-44BB-B74A-3DF45B4E621D}" type="presParOf" srcId="{D155C46E-DD65-4F58-82E6-BF5DFF5133A0}" destId="{6F89CC4B-8656-4EF3-9AE2-BC3F1570B5BD}" srcOrd="10" destOrd="0" presId="urn:microsoft.com/office/officeart/2005/8/layout/pyramid2"/>
    <dgm:cxn modelId="{4B5FE160-9FCD-45EA-A0F1-FD498287DF4E}" type="presParOf" srcId="{D155C46E-DD65-4F58-82E6-BF5DFF5133A0}" destId="{46400B7C-AF83-4301-9B23-144F77D7FFBD}" srcOrd="11" destOrd="0" presId="urn:microsoft.com/office/officeart/2005/8/layout/pyramid2"/>
    <dgm:cxn modelId="{D61C53A2-3883-43E1-B6E5-7CCD91610FCA}" type="presParOf" srcId="{D155C46E-DD65-4F58-82E6-BF5DFF5133A0}" destId="{D38E4886-06D2-4099-A402-CA9FEFD679DB}" srcOrd="12" destOrd="0" presId="urn:microsoft.com/office/officeart/2005/8/layout/pyramid2"/>
    <dgm:cxn modelId="{2062621D-8D4F-475B-B463-F60F42489482}" type="presParOf" srcId="{D155C46E-DD65-4F58-82E6-BF5DFF5133A0}" destId="{7735EBAB-C0B4-4219-856B-0BA22FCC526B}" srcOrd="13" destOrd="0" presId="urn:microsoft.com/office/officeart/2005/8/layout/pyramid2"/>
    <dgm:cxn modelId="{B2725FB9-65B6-439A-85AD-3D870BE5DC27}" type="presParOf" srcId="{D155C46E-DD65-4F58-82E6-BF5DFF5133A0}" destId="{780FBA7E-8A9E-4FA2-83DA-9E5146C173DA}" srcOrd="14" destOrd="0" presId="urn:microsoft.com/office/officeart/2005/8/layout/pyramid2"/>
    <dgm:cxn modelId="{E20D9A44-E084-48C5-8684-E78B4E25CA6D}" type="presParOf" srcId="{D155C46E-DD65-4F58-82E6-BF5DFF5133A0}" destId="{CE2A06E7-F882-4D81-A285-0A2D20D2E5D7}" srcOrd="15" destOrd="0" presId="urn:microsoft.com/office/officeart/2005/8/layout/pyramid2"/>
    <dgm:cxn modelId="{28730D3D-E80D-45BC-B547-CFB945AAFF43}" type="presParOf" srcId="{D155C46E-DD65-4F58-82E6-BF5DFF5133A0}" destId="{25B20B1E-AFE3-4111-828C-6E86ABC2DAE6}" srcOrd="16" destOrd="0" presId="urn:microsoft.com/office/officeart/2005/8/layout/pyramid2"/>
    <dgm:cxn modelId="{7A46651A-99C0-4C7C-B323-978F50799369}" type="presParOf" srcId="{D155C46E-DD65-4F58-82E6-BF5DFF5133A0}" destId="{FBAFF3B6-DC2E-4133-947D-2B1AECC9DF85}" srcOrd="17" destOrd="0" presId="urn:microsoft.com/office/officeart/2005/8/layout/pyramid2"/>
    <dgm:cxn modelId="{A84AA14D-19AB-4663-BC32-995AE89E98EC}" type="presParOf" srcId="{D155C46E-DD65-4F58-82E6-BF5DFF5133A0}" destId="{88A58FD0-84A3-4063-BBD6-61FF77FB9171}" srcOrd="18" destOrd="0" presId="urn:microsoft.com/office/officeart/2005/8/layout/pyramid2"/>
    <dgm:cxn modelId="{55D67AA4-3059-44CF-80E3-656238B6853F}" type="presParOf" srcId="{D155C46E-DD65-4F58-82E6-BF5DFF5133A0}" destId="{240A7BC0-F2B0-4ED5-91BF-046A6508A4FB}" srcOrd="19" destOrd="0" presId="urn:microsoft.com/office/officeart/2005/8/layout/pyramid2"/>
    <dgm:cxn modelId="{060359F8-87AA-481B-A8DA-6052BB50CB77}" type="presParOf" srcId="{D155C46E-DD65-4F58-82E6-BF5DFF5133A0}" destId="{90233A40-0A55-4819-8DBC-0E15A31C036F}" srcOrd="20" destOrd="0" presId="urn:microsoft.com/office/officeart/2005/8/layout/pyramid2"/>
    <dgm:cxn modelId="{38D954A0-D85F-4C80-B510-663A73D4453C}" type="presParOf" srcId="{D155C46E-DD65-4F58-82E6-BF5DFF5133A0}" destId="{4DC9545F-D495-426C-954D-5CA2C9363923}" srcOrd="21" destOrd="0" presId="urn:microsoft.com/office/officeart/2005/8/layout/pyramid2"/>
    <dgm:cxn modelId="{15BACD57-6A44-4571-B051-EDEC2BEEF000}" type="presParOf" srcId="{D155C46E-DD65-4F58-82E6-BF5DFF5133A0}" destId="{E9245E11-6DC6-4BD8-A80F-775343DF2D4C}" srcOrd="22" destOrd="0" presId="urn:microsoft.com/office/officeart/2005/8/layout/pyramid2"/>
    <dgm:cxn modelId="{AD5B1A60-56D6-4ECC-A76D-14092B34150F}" type="presParOf" srcId="{D155C46E-DD65-4F58-82E6-BF5DFF5133A0}" destId="{5CC4975B-571D-41C3-93F3-AD8C7310388D}" srcOrd="23" destOrd="0" presId="urn:microsoft.com/office/officeart/2005/8/layout/pyramid2"/>
    <dgm:cxn modelId="{A216A7F0-16FA-45EA-A2C1-1708C3B23361}" type="presParOf" srcId="{D155C46E-DD65-4F58-82E6-BF5DFF5133A0}" destId="{4374121E-C4A5-488F-A742-363E93796587}" srcOrd="24" destOrd="0" presId="urn:microsoft.com/office/officeart/2005/8/layout/pyramid2"/>
    <dgm:cxn modelId="{CBDBF5DB-F960-4D19-95BA-BA96FDAB9A55}" type="presParOf" srcId="{D155C46E-DD65-4F58-82E6-BF5DFF5133A0}" destId="{8964F987-CF1A-49FC-86A6-4383B5CE4300}" srcOrd="2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BFBCE-1AF4-4B6D-B4DC-CD711757402B}">
      <dsp:nvSpPr>
        <dsp:cNvPr id="0" name=""/>
        <dsp:cNvSpPr/>
      </dsp:nvSpPr>
      <dsp:spPr>
        <a:xfrm>
          <a:off x="1091564" y="0"/>
          <a:ext cx="5257800" cy="52578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4018B-5C36-4554-BDB3-3AD7A158D467}">
      <dsp:nvSpPr>
        <dsp:cNvPr id="0" name=""/>
        <dsp:cNvSpPr/>
      </dsp:nvSpPr>
      <dsp:spPr>
        <a:xfrm>
          <a:off x="3720464" y="526293"/>
          <a:ext cx="3417570" cy="7475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Psychology</a:t>
          </a:r>
        </a:p>
      </dsp:txBody>
      <dsp:txXfrm>
        <a:off x="3756958" y="562787"/>
        <a:ext cx="3344582" cy="674605"/>
      </dsp:txXfrm>
    </dsp:sp>
    <dsp:sp modelId="{95D783B1-395B-40FE-9F7D-037248D8638E}">
      <dsp:nvSpPr>
        <dsp:cNvPr id="0" name=""/>
        <dsp:cNvSpPr/>
      </dsp:nvSpPr>
      <dsp:spPr>
        <a:xfrm>
          <a:off x="3720464" y="1367336"/>
          <a:ext cx="3417570" cy="7475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Sociology</a:t>
          </a:r>
        </a:p>
      </dsp:txBody>
      <dsp:txXfrm>
        <a:off x="3756958" y="1403830"/>
        <a:ext cx="3344582" cy="674605"/>
      </dsp:txXfrm>
    </dsp:sp>
    <dsp:sp modelId="{307FE968-F3DC-484D-B8B1-01B2A664A883}">
      <dsp:nvSpPr>
        <dsp:cNvPr id="0" name=""/>
        <dsp:cNvSpPr/>
      </dsp:nvSpPr>
      <dsp:spPr>
        <a:xfrm>
          <a:off x="3720464" y="2208378"/>
          <a:ext cx="3417570" cy="7475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Anthropology</a:t>
          </a:r>
        </a:p>
      </dsp:txBody>
      <dsp:txXfrm>
        <a:off x="3756958" y="2244872"/>
        <a:ext cx="3344582" cy="674605"/>
      </dsp:txXfrm>
    </dsp:sp>
    <dsp:sp modelId="{10DA18A6-EE89-4DC9-88D0-194568B0E24F}">
      <dsp:nvSpPr>
        <dsp:cNvPr id="0" name=""/>
        <dsp:cNvSpPr/>
      </dsp:nvSpPr>
      <dsp:spPr>
        <a:xfrm>
          <a:off x="3720464" y="3049421"/>
          <a:ext cx="3417570" cy="7475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Social psychology</a:t>
          </a:r>
        </a:p>
      </dsp:txBody>
      <dsp:txXfrm>
        <a:off x="3756958" y="3085915"/>
        <a:ext cx="3344582" cy="674605"/>
      </dsp:txXfrm>
    </dsp:sp>
    <dsp:sp modelId="{5CE71846-A5A0-42C4-BB32-EDB4B15E9C6F}">
      <dsp:nvSpPr>
        <dsp:cNvPr id="0" name=""/>
        <dsp:cNvSpPr/>
      </dsp:nvSpPr>
      <dsp:spPr>
        <a:xfrm>
          <a:off x="3720464" y="3890463"/>
          <a:ext cx="3417570" cy="7475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Political </a:t>
          </a:r>
          <a:r>
            <a:rPr lang="en-US" sz="3100" kern="1200" dirty="0"/>
            <a:t>science</a:t>
          </a:r>
        </a:p>
      </dsp:txBody>
      <dsp:txXfrm>
        <a:off x="3756958" y="3926957"/>
        <a:ext cx="3344582" cy="674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590D1-2D96-478A-BF8E-AA98BCE51D47}">
      <dsp:nvSpPr>
        <dsp:cNvPr id="0" name=""/>
        <dsp:cNvSpPr/>
      </dsp:nvSpPr>
      <dsp:spPr>
        <a:xfrm>
          <a:off x="0" y="1099019"/>
          <a:ext cx="5562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4803F-AC92-4904-9544-BB9BE276EDBB}">
      <dsp:nvSpPr>
        <dsp:cNvPr id="0" name=""/>
        <dsp:cNvSpPr/>
      </dsp:nvSpPr>
      <dsp:spPr>
        <a:xfrm>
          <a:off x="278130" y="641459"/>
          <a:ext cx="3893820" cy="9151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legal authority</a:t>
          </a:r>
        </a:p>
      </dsp:txBody>
      <dsp:txXfrm>
        <a:off x="322802" y="686131"/>
        <a:ext cx="3804476" cy="825776"/>
      </dsp:txXfrm>
    </dsp:sp>
    <dsp:sp modelId="{FFFF5432-DD75-4F60-A68C-FEF19246377C}">
      <dsp:nvSpPr>
        <dsp:cNvPr id="0" name=""/>
        <dsp:cNvSpPr/>
      </dsp:nvSpPr>
      <dsp:spPr>
        <a:xfrm>
          <a:off x="0" y="2505179"/>
          <a:ext cx="5562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4BFAB7-C321-4C7C-A25C-067E8E8A7BAA}">
      <dsp:nvSpPr>
        <dsp:cNvPr id="0" name=""/>
        <dsp:cNvSpPr/>
      </dsp:nvSpPr>
      <dsp:spPr>
        <a:xfrm>
          <a:off x="278130" y="2047619"/>
          <a:ext cx="3893820" cy="91512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Traditional authority</a:t>
          </a:r>
        </a:p>
      </dsp:txBody>
      <dsp:txXfrm>
        <a:off x="322802" y="2092291"/>
        <a:ext cx="3804476" cy="825776"/>
      </dsp:txXfrm>
    </dsp:sp>
    <dsp:sp modelId="{129F3204-40BD-43F1-84E1-3EFC2C69D948}">
      <dsp:nvSpPr>
        <dsp:cNvPr id="0" name=""/>
        <dsp:cNvSpPr/>
      </dsp:nvSpPr>
      <dsp:spPr>
        <a:xfrm>
          <a:off x="0" y="3911340"/>
          <a:ext cx="55626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D690C-7435-4876-86C3-74075D07BBED}">
      <dsp:nvSpPr>
        <dsp:cNvPr id="0" name=""/>
        <dsp:cNvSpPr/>
      </dsp:nvSpPr>
      <dsp:spPr>
        <a:xfrm>
          <a:off x="278130" y="3453780"/>
          <a:ext cx="3893820" cy="91512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7177" tIns="0" rIns="147177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Charismatic authority</a:t>
          </a:r>
          <a:endParaRPr lang="en-US" sz="3100" kern="1200" dirty="0"/>
        </a:p>
      </dsp:txBody>
      <dsp:txXfrm>
        <a:off x="322802" y="3498452"/>
        <a:ext cx="3804476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8486F-99B5-4417-9AE9-8F659F22C997}">
      <dsp:nvSpPr>
        <dsp:cNvPr id="0" name=""/>
        <dsp:cNvSpPr/>
      </dsp:nvSpPr>
      <dsp:spPr>
        <a:xfrm>
          <a:off x="38576" y="2178"/>
          <a:ext cx="2547639" cy="15285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Task specialization</a:t>
          </a:r>
        </a:p>
      </dsp:txBody>
      <dsp:txXfrm>
        <a:off x="38576" y="2178"/>
        <a:ext cx="2547639" cy="1528583"/>
      </dsp:txXfrm>
    </dsp:sp>
    <dsp:sp modelId="{3FF5DEDD-4FD3-4D7E-95AA-449FF59A2402}">
      <dsp:nvSpPr>
        <dsp:cNvPr id="0" name=""/>
        <dsp:cNvSpPr/>
      </dsp:nvSpPr>
      <dsp:spPr>
        <a:xfrm>
          <a:off x="2840980" y="2178"/>
          <a:ext cx="2547639" cy="15285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/>
            <a:t>Hierarchical layers of authority</a:t>
          </a:r>
          <a:endParaRPr lang="en-US" sz="3000" kern="1200" dirty="0"/>
        </a:p>
      </dsp:txBody>
      <dsp:txXfrm>
        <a:off x="2840980" y="2178"/>
        <a:ext cx="2547639" cy="1528583"/>
      </dsp:txXfrm>
    </dsp:sp>
    <dsp:sp modelId="{73AD1B4D-0226-4E73-83E0-0A26437A6567}">
      <dsp:nvSpPr>
        <dsp:cNvPr id="0" name=""/>
        <dsp:cNvSpPr/>
      </dsp:nvSpPr>
      <dsp:spPr>
        <a:xfrm>
          <a:off x="5643383" y="2178"/>
          <a:ext cx="2547639" cy="15285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/>
            <a:t>Formal selection</a:t>
          </a:r>
        </a:p>
      </dsp:txBody>
      <dsp:txXfrm>
        <a:off x="5643383" y="2178"/>
        <a:ext cx="2547639" cy="1528583"/>
      </dsp:txXfrm>
    </dsp:sp>
    <dsp:sp modelId="{606298A5-530D-449B-B676-3ACF6ADE2991}">
      <dsp:nvSpPr>
        <dsp:cNvPr id="0" name=""/>
        <dsp:cNvSpPr/>
      </dsp:nvSpPr>
      <dsp:spPr>
        <a:xfrm>
          <a:off x="38576" y="1785525"/>
          <a:ext cx="2547639" cy="15285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/>
            <a:t>Rules and requirements</a:t>
          </a:r>
        </a:p>
      </dsp:txBody>
      <dsp:txXfrm>
        <a:off x="38576" y="1785525"/>
        <a:ext cx="2547639" cy="1528583"/>
      </dsp:txXfrm>
    </dsp:sp>
    <dsp:sp modelId="{231710AE-2F8A-45E0-85E8-B2FA70FB80B2}">
      <dsp:nvSpPr>
        <dsp:cNvPr id="0" name=""/>
        <dsp:cNvSpPr/>
      </dsp:nvSpPr>
      <dsp:spPr>
        <a:xfrm>
          <a:off x="2840980" y="1785525"/>
          <a:ext cx="2547639" cy="15285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Impersonal</a:t>
          </a:r>
          <a:endParaRPr lang="en-IN" sz="3000" kern="1200" dirty="0"/>
        </a:p>
      </dsp:txBody>
      <dsp:txXfrm>
        <a:off x="2840980" y="1785525"/>
        <a:ext cx="2547639" cy="1528583"/>
      </dsp:txXfrm>
    </dsp:sp>
    <dsp:sp modelId="{B8AFABD2-FB28-404A-9A38-D517A758C3E5}">
      <dsp:nvSpPr>
        <dsp:cNvPr id="0" name=""/>
        <dsp:cNvSpPr/>
      </dsp:nvSpPr>
      <dsp:spPr>
        <a:xfrm>
          <a:off x="5643383" y="1785525"/>
          <a:ext cx="2547639" cy="15285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kern="1200" dirty="0"/>
            <a:t>Career orientation</a:t>
          </a:r>
        </a:p>
      </dsp:txBody>
      <dsp:txXfrm>
        <a:off x="5643383" y="1785525"/>
        <a:ext cx="2547639" cy="15285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176C6A-860D-40B1-9B84-348B5CAFC166}">
      <dsp:nvSpPr>
        <dsp:cNvPr id="0" name=""/>
        <dsp:cNvSpPr/>
      </dsp:nvSpPr>
      <dsp:spPr>
        <a:xfrm>
          <a:off x="-6462247" y="-988380"/>
          <a:ext cx="7691760" cy="7691760"/>
        </a:xfrm>
        <a:prstGeom prst="blockArc">
          <a:avLst>
            <a:gd name="adj1" fmla="val 18900000"/>
            <a:gd name="adj2" fmla="val 2700000"/>
            <a:gd name="adj3" fmla="val 281"/>
          </a:avLst>
        </a:pr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E1C7F-318C-4C90-B43F-97921B979996}">
      <dsp:nvSpPr>
        <dsp:cNvPr id="0" name=""/>
        <dsp:cNvSpPr/>
      </dsp:nvSpPr>
      <dsp:spPr>
        <a:xfrm>
          <a:off x="643399" y="439369"/>
          <a:ext cx="7504938" cy="87919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786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Science, not rule-of-thumb;</a:t>
          </a:r>
        </a:p>
      </dsp:txBody>
      <dsp:txXfrm>
        <a:off x="643399" y="439369"/>
        <a:ext cx="7504938" cy="879195"/>
      </dsp:txXfrm>
    </dsp:sp>
    <dsp:sp modelId="{46A69554-CD5E-4492-BB21-B14BABAD174E}">
      <dsp:nvSpPr>
        <dsp:cNvPr id="0" name=""/>
        <dsp:cNvSpPr/>
      </dsp:nvSpPr>
      <dsp:spPr>
        <a:xfrm>
          <a:off x="93902" y="329469"/>
          <a:ext cx="1098994" cy="10989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FC7F80A-1A72-42CE-A593-888ACD71B543}">
      <dsp:nvSpPr>
        <dsp:cNvPr id="0" name=""/>
        <dsp:cNvSpPr/>
      </dsp:nvSpPr>
      <dsp:spPr>
        <a:xfrm>
          <a:off x="1147462" y="1758391"/>
          <a:ext cx="7000875" cy="87919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786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Scientific selection of the worker</a:t>
          </a:r>
        </a:p>
      </dsp:txBody>
      <dsp:txXfrm>
        <a:off x="1147462" y="1758391"/>
        <a:ext cx="7000875" cy="879195"/>
      </dsp:txXfrm>
    </dsp:sp>
    <dsp:sp modelId="{1CE63E4B-27B4-405B-A71E-D0AEDC1299AD}">
      <dsp:nvSpPr>
        <dsp:cNvPr id="0" name=""/>
        <dsp:cNvSpPr/>
      </dsp:nvSpPr>
      <dsp:spPr>
        <a:xfrm>
          <a:off x="574952" y="1731938"/>
          <a:ext cx="1098994" cy="109899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5650D21-8F4D-4363-86FB-78919239FF6D}">
      <dsp:nvSpPr>
        <dsp:cNvPr id="0" name=""/>
        <dsp:cNvSpPr/>
      </dsp:nvSpPr>
      <dsp:spPr>
        <a:xfrm>
          <a:off x="1147462" y="3077413"/>
          <a:ext cx="7000875" cy="879195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786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Management and </a:t>
          </a:r>
          <a:r>
            <a:rPr lang="en-US" sz="2600" kern="1200" dirty="0" err="1"/>
            <a:t>labour</a:t>
          </a:r>
          <a:r>
            <a:rPr lang="en-US" sz="2600" kern="1200" dirty="0"/>
            <a:t> cooperation rather than conflict</a:t>
          </a:r>
        </a:p>
      </dsp:txBody>
      <dsp:txXfrm>
        <a:off x="1147462" y="3077413"/>
        <a:ext cx="7000875" cy="879195"/>
      </dsp:txXfrm>
    </dsp:sp>
    <dsp:sp modelId="{FF925009-DAA3-43C0-A5AA-0263F0FBD008}">
      <dsp:nvSpPr>
        <dsp:cNvPr id="0" name=""/>
        <dsp:cNvSpPr/>
      </dsp:nvSpPr>
      <dsp:spPr>
        <a:xfrm>
          <a:off x="597965" y="2967513"/>
          <a:ext cx="1098994" cy="109899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6A905CD-E6F9-4D25-AC7D-BEE434A3F127}">
      <dsp:nvSpPr>
        <dsp:cNvPr id="0" name=""/>
        <dsp:cNvSpPr/>
      </dsp:nvSpPr>
      <dsp:spPr>
        <a:xfrm>
          <a:off x="643399" y="4396435"/>
          <a:ext cx="7504938" cy="879195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7862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Scientific training of workers</a:t>
          </a:r>
        </a:p>
      </dsp:txBody>
      <dsp:txXfrm>
        <a:off x="643399" y="4396435"/>
        <a:ext cx="7504938" cy="879195"/>
      </dsp:txXfrm>
    </dsp:sp>
    <dsp:sp modelId="{5B782AEF-4032-499F-BC5D-CC6DD4177679}">
      <dsp:nvSpPr>
        <dsp:cNvPr id="0" name=""/>
        <dsp:cNvSpPr/>
      </dsp:nvSpPr>
      <dsp:spPr>
        <a:xfrm>
          <a:off x="93902" y="4286535"/>
          <a:ext cx="1098994" cy="109899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7EA125-E623-463D-83E6-5899B32F1138}">
      <dsp:nvSpPr>
        <dsp:cNvPr id="0" name=""/>
        <dsp:cNvSpPr/>
      </dsp:nvSpPr>
      <dsp:spPr>
        <a:xfrm>
          <a:off x="4118" y="0"/>
          <a:ext cx="3962102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800" kern="1200" dirty="0"/>
            <a:t>Human Relations Movement</a:t>
          </a:r>
        </a:p>
      </dsp:txBody>
      <dsp:txXfrm>
        <a:off x="4118" y="0"/>
        <a:ext cx="3962102" cy="1357788"/>
      </dsp:txXfrm>
    </dsp:sp>
    <dsp:sp modelId="{8F942CB2-1E27-476A-B777-FAEDF8102DF2}">
      <dsp:nvSpPr>
        <dsp:cNvPr id="0" name=""/>
        <dsp:cNvSpPr/>
      </dsp:nvSpPr>
      <dsp:spPr>
        <a:xfrm>
          <a:off x="400329" y="1357788"/>
          <a:ext cx="3169681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0" i="0" kern="1200" dirty="0"/>
            <a:t>Elton Mayo , Fritz J. Roethlisberger’s Hawthorne </a:t>
          </a:r>
          <a:endParaRPr lang="en-IN" sz="2700" kern="1200" dirty="0"/>
        </a:p>
      </dsp:txBody>
      <dsp:txXfrm>
        <a:off x="486494" y="1443953"/>
        <a:ext cx="2997351" cy="2769545"/>
      </dsp:txXfrm>
    </dsp:sp>
    <dsp:sp modelId="{88AB94E4-8406-4BA7-8FE0-80A22E54EBE8}">
      <dsp:nvSpPr>
        <dsp:cNvPr id="0" name=""/>
        <dsp:cNvSpPr/>
      </dsp:nvSpPr>
      <dsp:spPr>
        <a:xfrm>
          <a:off x="4263378" y="0"/>
          <a:ext cx="3962102" cy="45259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800" kern="1200" dirty="0" err="1"/>
            <a:t>Behavioral</a:t>
          </a:r>
          <a:r>
            <a:rPr lang="en-IN" sz="3800" kern="1200" dirty="0"/>
            <a:t> Movement</a:t>
          </a:r>
        </a:p>
      </dsp:txBody>
      <dsp:txXfrm>
        <a:off x="4263378" y="0"/>
        <a:ext cx="3962102" cy="1357788"/>
      </dsp:txXfrm>
    </dsp:sp>
    <dsp:sp modelId="{F3188733-AA61-49FF-9E9A-5876F012E9FF}">
      <dsp:nvSpPr>
        <dsp:cNvPr id="0" name=""/>
        <dsp:cNvSpPr/>
      </dsp:nvSpPr>
      <dsp:spPr>
        <a:xfrm>
          <a:off x="4659589" y="1357788"/>
          <a:ext cx="3169681" cy="294187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700" b="0" i="0" kern="1200" dirty="0"/>
            <a:t>A.H. Maslow, Douglas McGregor, Argyris, F. Herzberg, </a:t>
          </a:r>
          <a:r>
            <a:rPr lang="en-IN" sz="2700" b="0" i="0" kern="1200" dirty="0" err="1"/>
            <a:t>Rensis</a:t>
          </a:r>
          <a:r>
            <a:rPr lang="en-IN" sz="2700" b="0" i="0" kern="1200" dirty="0"/>
            <a:t> Likert, J.G. Likert, Kurt Lewin and Keith Davis</a:t>
          </a:r>
          <a:endParaRPr lang="en-IN" sz="2700" kern="1200" dirty="0"/>
        </a:p>
      </dsp:txBody>
      <dsp:txXfrm>
        <a:off x="4745754" y="1443953"/>
        <a:ext cx="2997351" cy="27695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D4FB89-9A38-41EA-A65F-31321FC15443}">
      <dsp:nvSpPr>
        <dsp:cNvPr id="0" name=""/>
        <dsp:cNvSpPr/>
      </dsp:nvSpPr>
      <dsp:spPr>
        <a:xfrm>
          <a:off x="0" y="820237"/>
          <a:ext cx="8229600" cy="119854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902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INDIVIDUAL</a:t>
          </a:r>
        </a:p>
      </dsp:txBody>
      <dsp:txXfrm>
        <a:off x="0" y="1119873"/>
        <a:ext cx="7929964" cy="599271"/>
      </dsp:txXfrm>
    </dsp:sp>
    <dsp:sp modelId="{7B2FB46E-C204-423F-A2F3-B2D2F18F9E7C}">
      <dsp:nvSpPr>
        <dsp:cNvPr id="0" name=""/>
        <dsp:cNvSpPr/>
      </dsp:nvSpPr>
      <dsp:spPr>
        <a:xfrm>
          <a:off x="0" y="1744487"/>
          <a:ext cx="2534716" cy="230883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0" y="1744487"/>
        <a:ext cx="2534716" cy="2308835"/>
      </dsp:txXfrm>
    </dsp:sp>
    <dsp:sp modelId="{E007AADE-3D02-4B31-AF2B-FDE07C169EEE}">
      <dsp:nvSpPr>
        <dsp:cNvPr id="0" name=""/>
        <dsp:cNvSpPr/>
      </dsp:nvSpPr>
      <dsp:spPr>
        <a:xfrm>
          <a:off x="2534716" y="1219752"/>
          <a:ext cx="5694883" cy="119854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902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 GROUP</a:t>
          </a:r>
        </a:p>
      </dsp:txBody>
      <dsp:txXfrm>
        <a:off x="2534716" y="1519388"/>
        <a:ext cx="5395247" cy="599271"/>
      </dsp:txXfrm>
    </dsp:sp>
    <dsp:sp modelId="{F488008B-633E-490B-BE6F-540823C636F5}">
      <dsp:nvSpPr>
        <dsp:cNvPr id="0" name=""/>
        <dsp:cNvSpPr/>
      </dsp:nvSpPr>
      <dsp:spPr>
        <a:xfrm>
          <a:off x="2534716" y="2144001"/>
          <a:ext cx="2534716" cy="2308835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2534716" y="2144001"/>
        <a:ext cx="2534716" cy="2308835"/>
      </dsp:txXfrm>
    </dsp:sp>
    <dsp:sp modelId="{C41609A2-1EE4-406F-AC3A-410417B2E7AA}">
      <dsp:nvSpPr>
        <dsp:cNvPr id="0" name=""/>
        <dsp:cNvSpPr/>
      </dsp:nvSpPr>
      <dsp:spPr>
        <a:xfrm>
          <a:off x="5069433" y="1619266"/>
          <a:ext cx="3160166" cy="119854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19026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PARTICIPATIVE MANAGEMENT</a:t>
          </a:r>
        </a:p>
      </dsp:txBody>
      <dsp:txXfrm>
        <a:off x="5069433" y="1918902"/>
        <a:ext cx="2860530" cy="599271"/>
      </dsp:txXfrm>
    </dsp:sp>
    <dsp:sp modelId="{2272917F-EA52-4410-8D35-481D475E7BE7}">
      <dsp:nvSpPr>
        <dsp:cNvPr id="0" name=""/>
        <dsp:cNvSpPr/>
      </dsp:nvSpPr>
      <dsp:spPr>
        <a:xfrm>
          <a:off x="5069433" y="2543516"/>
          <a:ext cx="2534716" cy="2275045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/>
        </a:p>
      </dsp:txBody>
      <dsp:txXfrm>
        <a:off x="5069433" y="2543516"/>
        <a:ext cx="2534716" cy="22750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8F21F4-4C75-48D3-8079-1BAA7B6513D9}">
      <dsp:nvSpPr>
        <dsp:cNvPr id="0" name=""/>
        <dsp:cNvSpPr/>
      </dsp:nvSpPr>
      <dsp:spPr>
        <a:xfrm>
          <a:off x="0" y="314100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DC22E-AD39-4D1A-B7CC-1C06BC990B3C}">
      <dsp:nvSpPr>
        <dsp:cNvPr id="0" name=""/>
        <dsp:cNvSpPr/>
      </dsp:nvSpPr>
      <dsp:spPr>
        <a:xfrm>
          <a:off x="411480" y="48419"/>
          <a:ext cx="5760720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Scientific Management Approach</a:t>
          </a:r>
        </a:p>
      </dsp:txBody>
      <dsp:txXfrm>
        <a:off x="437419" y="74358"/>
        <a:ext cx="5708842" cy="479482"/>
      </dsp:txXfrm>
    </dsp:sp>
    <dsp:sp modelId="{3694C7EF-38D6-4D48-8167-B4EFFFE2BC11}">
      <dsp:nvSpPr>
        <dsp:cNvPr id="0" name=""/>
        <dsp:cNvSpPr/>
      </dsp:nvSpPr>
      <dsp:spPr>
        <a:xfrm>
          <a:off x="0" y="1130580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780253"/>
              <a:satOff val="-973"/>
              <a:lumOff val="22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61A58D-3EB0-442A-90FB-A76337E18B4F}">
      <dsp:nvSpPr>
        <dsp:cNvPr id="0" name=""/>
        <dsp:cNvSpPr/>
      </dsp:nvSpPr>
      <dsp:spPr>
        <a:xfrm>
          <a:off x="411480" y="864900"/>
          <a:ext cx="5760720" cy="531360"/>
        </a:xfrm>
        <a:prstGeom prst="roundRect">
          <a:avLst/>
        </a:prstGeom>
        <a:solidFill>
          <a:schemeClr val="accent2">
            <a:hueOff val="780253"/>
            <a:satOff val="-973"/>
            <a:lumOff val="22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Bureaucratic Approach</a:t>
          </a:r>
        </a:p>
      </dsp:txBody>
      <dsp:txXfrm>
        <a:off x="437419" y="890839"/>
        <a:ext cx="5708842" cy="479482"/>
      </dsp:txXfrm>
    </dsp:sp>
    <dsp:sp modelId="{B6101BE4-109D-4A0E-A2CE-C8754F0BCF65}">
      <dsp:nvSpPr>
        <dsp:cNvPr id="0" name=""/>
        <dsp:cNvSpPr/>
      </dsp:nvSpPr>
      <dsp:spPr>
        <a:xfrm>
          <a:off x="0" y="1947060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A048CF-C5EA-4179-8883-DF3CD00E7851}">
      <dsp:nvSpPr>
        <dsp:cNvPr id="0" name=""/>
        <dsp:cNvSpPr/>
      </dsp:nvSpPr>
      <dsp:spPr>
        <a:xfrm>
          <a:off x="411480" y="1681380"/>
          <a:ext cx="5760720" cy="53136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Human Resources Approach</a:t>
          </a:r>
        </a:p>
      </dsp:txBody>
      <dsp:txXfrm>
        <a:off x="437419" y="1707319"/>
        <a:ext cx="5708842" cy="479482"/>
      </dsp:txXfrm>
    </dsp:sp>
    <dsp:sp modelId="{E11E0A25-DC54-44CB-A09D-B46C9C83D5FA}">
      <dsp:nvSpPr>
        <dsp:cNvPr id="0" name=""/>
        <dsp:cNvSpPr/>
      </dsp:nvSpPr>
      <dsp:spPr>
        <a:xfrm>
          <a:off x="0" y="2763540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57C126-E675-4CE4-ACDA-E2EC545A5D56}">
      <dsp:nvSpPr>
        <dsp:cNvPr id="0" name=""/>
        <dsp:cNvSpPr/>
      </dsp:nvSpPr>
      <dsp:spPr>
        <a:xfrm>
          <a:off x="411480" y="2497860"/>
          <a:ext cx="5760720" cy="53136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Contingency Approach</a:t>
          </a:r>
        </a:p>
      </dsp:txBody>
      <dsp:txXfrm>
        <a:off x="437419" y="2523799"/>
        <a:ext cx="5708842" cy="479482"/>
      </dsp:txXfrm>
    </dsp:sp>
    <dsp:sp modelId="{0859950C-CE9A-446A-982F-DB25CCCCE074}">
      <dsp:nvSpPr>
        <dsp:cNvPr id="0" name=""/>
        <dsp:cNvSpPr/>
      </dsp:nvSpPr>
      <dsp:spPr>
        <a:xfrm>
          <a:off x="0" y="3580020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F9DC7-B4FC-4CA7-B970-707C23580052}">
      <dsp:nvSpPr>
        <dsp:cNvPr id="0" name=""/>
        <dsp:cNvSpPr/>
      </dsp:nvSpPr>
      <dsp:spPr>
        <a:xfrm>
          <a:off x="411480" y="3314340"/>
          <a:ext cx="5760720" cy="53136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Productivity Approach</a:t>
          </a:r>
        </a:p>
      </dsp:txBody>
      <dsp:txXfrm>
        <a:off x="437419" y="3340279"/>
        <a:ext cx="5708842" cy="479482"/>
      </dsp:txXfrm>
    </dsp:sp>
    <dsp:sp modelId="{8E2B685F-91EA-4231-868E-F67881EA4619}">
      <dsp:nvSpPr>
        <dsp:cNvPr id="0" name=""/>
        <dsp:cNvSpPr/>
      </dsp:nvSpPr>
      <dsp:spPr>
        <a:xfrm>
          <a:off x="0" y="4396500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901266"/>
              <a:satOff val="-4866"/>
              <a:lumOff val="11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40316C-434D-40BE-A355-03A0DDC08ED8}">
      <dsp:nvSpPr>
        <dsp:cNvPr id="0" name=""/>
        <dsp:cNvSpPr/>
      </dsp:nvSpPr>
      <dsp:spPr>
        <a:xfrm>
          <a:off x="411480" y="4130820"/>
          <a:ext cx="5760720" cy="531360"/>
        </a:xfrm>
        <a:prstGeom prst="roundRect">
          <a:avLst/>
        </a:prstGeom>
        <a:solidFill>
          <a:schemeClr val="accent2">
            <a:hueOff val="3901266"/>
            <a:satOff val="-4866"/>
            <a:lumOff val="11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System Approach</a:t>
          </a:r>
        </a:p>
      </dsp:txBody>
      <dsp:txXfrm>
        <a:off x="437419" y="4156759"/>
        <a:ext cx="5708842" cy="479482"/>
      </dsp:txXfrm>
    </dsp:sp>
    <dsp:sp modelId="{2F811B31-6E98-4957-9E0E-37AF19010B1B}">
      <dsp:nvSpPr>
        <dsp:cNvPr id="0" name=""/>
        <dsp:cNvSpPr/>
      </dsp:nvSpPr>
      <dsp:spPr>
        <a:xfrm>
          <a:off x="0" y="5212980"/>
          <a:ext cx="82296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A24C7-E149-408A-A390-367868939FF5}">
      <dsp:nvSpPr>
        <dsp:cNvPr id="0" name=""/>
        <dsp:cNvSpPr/>
      </dsp:nvSpPr>
      <dsp:spPr>
        <a:xfrm>
          <a:off x="411480" y="4947300"/>
          <a:ext cx="5760720" cy="53136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rgbClr val="002060"/>
              </a:solidFill>
            </a:rPr>
            <a:t>Interdisciplinary Approach</a:t>
          </a:r>
        </a:p>
      </dsp:txBody>
      <dsp:txXfrm>
        <a:off x="437419" y="4973239"/>
        <a:ext cx="5708842" cy="47948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9856DE-8643-4335-BA8B-D07B83C4B3B4}">
      <dsp:nvSpPr>
        <dsp:cNvPr id="0" name=""/>
        <dsp:cNvSpPr/>
      </dsp:nvSpPr>
      <dsp:spPr>
        <a:xfrm>
          <a:off x="761991" y="0"/>
          <a:ext cx="5867399" cy="5867399"/>
        </a:xfrm>
        <a:prstGeom prst="triangle">
          <a:avLst/>
        </a:prstGeom>
        <a:blipFill rotWithShape="0">
          <a:blip xmlns:r="http://schemas.openxmlformats.org/officeDocument/2006/relationships" r:embed="rId1"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CD8AF7-A6F5-4FD2-9F4B-F9B8C7AF25FB}">
      <dsp:nvSpPr>
        <dsp:cNvPr id="0" name=""/>
        <dsp:cNvSpPr/>
      </dsp:nvSpPr>
      <dsp:spPr>
        <a:xfrm>
          <a:off x="3674744" y="587312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Improving Peoples’ Skills</a:t>
          </a:r>
        </a:p>
      </dsp:txBody>
      <dsp:txXfrm>
        <a:off x="3690408" y="602976"/>
        <a:ext cx="3782482" cy="289545"/>
      </dsp:txXfrm>
    </dsp:sp>
    <dsp:sp modelId="{3939C83D-78D3-427A-BA37-B753A54DEF56}">
      <dsp:nvSpPr>
        <dsp:cNvPr id="0" name=""/>
        <dsp:cNvSpPr/>
      </dsp:nvSpPr>
      <dsp:spPr>
        <a:xfrm>
          <a:off x="3674744" y="948295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Improving Quality and Productivity</a:t>
          </a:r>
        </a:p>
      </dsp:txBody>
      <dsp:txXfrm>
        <a:off x="3690408" y="963959"/>
        <a:ext cx="3782482" cy="289545"/>
      </dsp:txXfrm>
    </dsp:sp>
    <dsp:sp modelId="{AB8AB64C-35BE-4652-A5EA-A4000A44250B}">
      <dsp:nvSpPr>
        <dsp:cNvPr id="0" name=""/>
        <dsp:cNvSpPr/>
      </dsp:nvSpPr>
      <dsp:spPr>
        <a:xfrm>
          <a:off x="3674744" y="1309278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Total Quality Management (TQM)</a:t>
          </a:r>
        </a:p>
      </dsp:txBody>
      <dsp:txXfrm>
        <a:off x="3690408" y="1324942"/>
        <a:ext cx="3782482" cy="289545"/>
      </dsp:txXfrm>
    </dsp:sp>
    <dsp:sp modelId="{6E46F14E-B478-433E-9F3A-DFEA980E8C11}">
      <dsp:nvSpPr>
        <dsp:cNvPr id="0" name=""/>
        <dsp:cNvSpPr/>
      </dsp:nvSpPr>
      <dsp:spPr>
        <a:xfrm>
          <a:off x="3674744" y="1670260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Managing Workforce Diversity</a:t>
          </a:r>
        </a:p>
      </dsp:txBody>
      <dsp:txXfrm>
        <a:off x="3690408" y="1685924"/>
        <a:ext cx="3782482" cy="289545"/>
      </dsp:txXfrm>
    </dsp:sp>
    <dsp:sp modelId="{86988462-327E-4D95-A5FB-5ABE0063B7B1}">
      <dsp:nvSpPr>
        <dsp:cNvPr id="0" name=""/>
        <dsp:cNvSpPr/>
      </dsp:nvSpPr>
      <dsp:spPr>
        <a:xfrm>
          <a:off x="3674744" y="2031243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Responding to Globalization</a:t>
          </a:r>
        </a:p>
      </dsp:txBody>
      <dsp:txXfrm>
        <a:off x="3690408" y="2046907"/>
        <a:ext cx="3782482" cy="289545"/>
      </dsp:txXfrm>
    </dsp:sp>
    <dsp:sp modelId="{6F89CC4B-8656-4EF3-9AE2-BC3F1570B5BD}">
      <dsp:nvSpPr>
        <dsp:cNvPr id="0" name=""/>
        <dsp:cNvSpPr/>
      </dsp:nvSpPr>
      <dsp:spPr>
        <a:xfrm>
          <a:off x="3674744" y="2392226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Empowering People</a:t>
          </a:r>
        </a:p>
      </dsp:txBody>
      <dsp:txXfrm>
        <a:off x="3690408" y="2407890"/>
        <a:ext cx="3782482" cy="289545"/>
      </dsp:txXfrm>
    </dsp:sp>
    <dsp:sp modelId="{D38E4886-06D2-4099-A402-CA9FEFD679DB}">
      <dsp:nvSpPr>
        <dsp:cNvPr id="0" name=""/>
        <dsp:cNvSpPr/>
      </dsp:nvSpPr>
      <dsp:spPr>
        <a:xfrm>
          <a:off x="3674744" y="2753208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Coping with Temporariness</a:t>
          </a:r>
        </a:p>
      </dsp:txBody>
      <dsp:txXfrm>
        <a:off x="3690408" y="2768872"/>
        <a:ext cx="3782482" cy="289545"/>
      </dsp:txXfrm>
    </dsp:sp>
    <dsp:sp modelId="{780FBA7E-8A9E-4FA2-83DA-9E5146C173DA}">
      <dsp:nvSpPr>
        <dsp:cNvPr id="0" name=""/>
        <dsp:cNvSpPr/>
      </dsp:nvSpPr>
      <dsp:spPr>
        <a:xfrm>
          <a:off x="3674744" y="3114191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Stimulating Innovation and Change</a:t>
          </a:r>
        </a:p>
      </dsp:txBody>
      <dsp:txXfrm>
        <a:off x="3690408" y="3129855"/>
        <a:ext cx="3782482" cy="289545"/>
      </dsp:txXfrm>
    </dsp:sp>
    <dsp:sp modelId="{25B20B1E-AFE3-4111-828C-6E86ABC2DAE6}">
      <dsp:nvSpPr>
        <dsp:cNvPr id="0" name=""/>
        <dsp:cNvSpPr/>
      </dsp:nvSpPr>
      <dsp:spPr>
        <a:xfrm>
          <a:off x="3674744" y="3475173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Emergence of E-Organisation &amp; E-Commerce</a:t>
          </a:r>
        </a:p>
      </dsp:txBody>
      <dsp:txXfrm>
        <a:off x="3690408" y="3490837"/>
        <a:ext cx="3782482" cy="289545"/>
      </dsp:txXfrm>
    </dsp:sp>
    <dsp:sp modelId="{88A58FD0-84A3-4063-BBD6-61FF77FB9171}">
      <dsp:nvSpPr>
        <dsp:cNvPr id="0" name=""/>
        <dsp:cNvSpPr/>
      </dsp:nvSpPr>
      <dsp:spPr>
        <a:xfrm>
          <a:off x="3674744" y="3836156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Improving Ethical </a:t>
          </a:r>
          <a:r>
            <a:rPr lang="en-IN" sz="1300" kern="1200" dirty="0" err="1"/>
            <a:t>Behavior</a:t>
          </a:r>
          <a:endParaRPr lang="en-IN" sz="1300" kern="1200" dirty="0"/>
        </a:p>
      </dsp:txBody>
      <dsp:txXfrm>
        <a:off x="3690408" y="3851820"/>
        <a:ext cx="3782482" cy="289545"/>
      </dsp:txXfrm>
    </dsp:sp>
    <dsp:sp modelId="{90233A40-0A55-4819-8DBC-0E15A31C036F}">
      <dsp:nvSpPr>
        <dsp:cNvPr id="0" name=""/>
        <dsp:cNvSpPr/>
      </dsp:nvSpPr>
      <dsp:spPr>
        <a:xfrm>
          <a:off x="3674744" y="4197139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Improving Customer Service</a:t>
          </a:r>
        </a:p>
      </dsp:txBody>
      <dsp:txXfrm>
        <a:off x="3690408" y="4212803"/>
        <a:ext cx="3782482" cy="289545"/>
      </dsp:txXfrm>
    </dsp:sp>
    <dsp:sp modelId="{E9245E11-6DC6-4BD8-A80F-775343DF2D4C}">
      <dsp:nvSpPr>
        <dsp:cNvPr id="0" name=""/>
        <dsp:cNvSpPr/>
      </dsp:nvSpPr>
      <dsp:spPr>
        <a:xfrm>
          <a:off x="3674744" y="4558121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Helping Employees Balance Work-Life Conflicts</a:t>
          </a:r>
        </a:p>
      </dsp:txBody>
      <dsp:txXfrm>
        <a:off x="3690408" y="4573785"/>
        <a:ext cx="3782482" cy="289545"/>
      </dsp:txXfrm>
    </dsp:sp>
    <dsp:sp modelId="{4374121E-C4A5-488F-A742-363E93796587}">
      <dsp:nvSpPr>
        <dsp:cNvPr id="0" name=""/>
        <dsp:cNvSpPr/>
      </dsp:nvSpPr>
      <dsp:spPr>
        <a:xfrm>
          <a:off x="3674744" y="4919104"/>
          <a:ext cx="3813810" cy="3208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300" kern="1200" dirty="0"/>
            <a:t>Flattening World.</a:t>
          </a:r>
        </a:p>
      </dsp:txBody>
      <dsp:txXfrm>
        <a:off x="3690408" y="4934768"/>
        <a:ext cx="3782482" cy="2895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75BFB9-3052-4332-96CC-C7970BD658B3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E2AB2-B9E0-4C8C-AE8A-C38625FB00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67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FE2AB2-B9E0-4C8C-AE8A-C38625FB00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26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icons-symbols-laptop-notebook-842898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renda-starr/5078982709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ngall.com/arrow-png" TargetMode="Externa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united-states/vermont/other-vermont/beautiful-autumn-lake-landscape-in-vermont.jpg.php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uburbanchicagoland.com/2021/08/01/punta-cana-vacation-at-the-paradisus-palma-real-a-beautiful-beach-and-breath-of-fresh-air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https://www.pexels.com/photo/blue-ocean-water-3762310/" TargetMode="External"/><Relationship Id="rId7" Type="http://schemas.openxmlformats.org/officeDocument/2006/relationships/diagramColors" Target="../diagrams/colors6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hyperlink" Target="https://courses.lumenlearning.com/wmopen-organizationalbehavior/chapter/external-factors-of-organizational-culture/" TargetMode="External"/><Relationship Id="rId7" Type="http://schemas.openxmlformats.org/officeDocument/2006/relationships/diagramColors" Target="../diagrams/colors8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background-modern-design-polygon-3373146/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56E5A-3160-DFEE-B459-A0C13FDBB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70C0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ORGANIZATION</a:t>
            </a:r>
            <a:endParaRPr lang="en-IN" dirty="0">
              <a:solidFill>
                <a:srgbClr val="0070C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236827-D650-74AD-945B-0B34EFD6F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316" y="1600200"/>
            <a:ext cx="441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0" dirty="0">
                <a:solidFill>
                  <a:srgbClr val="976135"/>
                </a:solidFill>
                <a:effectLst/>
                <a:latin typeface="arial" panose="020B0604020202020204" pitchFamily="34" charset="0"/>
              </a:rPr>
              <a:t>An organization is a group of people with a defined relationship in which they work together to achieve the goals of that organization. This relationship does not come to end after completing each task.</a:t>
            </a:r>
            <a:endParaRPr lang="en-IN" b="1" dirty="0">
              <a:solidFill>
                <a:srgbClr val="976135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9CFAB3-A824-6F34-1EDE-70249B7A2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63329"/>
            <a:ext cx="4572000" cy="519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93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29"/>
            <a:ext cx="8229600" cy="1143000"/>
          </a:xfrm>
        </p:spPr>
        <p:txBody>
          <a:bodyPr/>
          <a:lstStyle/>
          <a:p>
            <a:r>
              <a:rPr lang="en-US" i="1" dirty="0">
                <a:solidFill>
                  <a:schemeClr val="accent3">
                    <a:lumMod val="75000"/>
                  </a:schemeClr>
                </a:solidFill>
                <a:latin typeface="Bodoni MT Black" pitchFamily="18" charset="0"/>
              </a:rPr>
              <a:t>Bureaucratic Approach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Bodoni MT Black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981425"/>
              </p:ext>
            </p:extLst>
          </p:nvPr>
        </p:nvGraphicFramePr>
        <p:xfrm>
          <a:off x="533400" y="1107848"/>
          <a:ext cx="8229600" cy="3316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"/>
          <a:stretch/>
        </p:blipFill>
        <p:spPr bwMode="auto">
          <a:xfrm>
            <a:off x="0" y="4662714"/>
            <a:ext cx="9144000" cy="2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6466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6600"/>
                </a:solidFill>
                <a:latin typeface="Candara" pitchFamily="34" charset="0"/>
              </a:rPr>
              <a:t>Scientific Management Approach</a:t>
            </a:r>
            <a:endParaRPr lang="en-US" dirty="0">
              <a:solidFill>
                <a:srgbClr val="FF6600"/>
              </a:solidFill>
              <a:latin typeface="Candar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The 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scientific management approach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is based on the concept of planning of work to achieve efficiency, standardization, specialization and simplification.</a:t>
            </a:r>
          </a:p>
          <a:p>
            <a:pPr>
              <a:buBlip>
                <a:blip r:embed="rId3"/>
              </a:buBlip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Taylor (1947) proposed 4 principles of management</a:t>
            </a:r>
          </a:p>
        </p:txBody>
      </p:sp>
      <p:pic>
        <p:nvPicPr>
          <p:cNvPr id="4100" name="Picture 4" descr="Image result for scientific approac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4"/>
          <a:stretch/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0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537B7-5F9B-4FFB-918D-442D0BBBE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992" y="-7620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 err="1">
                <a:solidFill>
                  <a:srgbClr val="0070C0"/>
                </a:solidFill>
              </a:rPr>
              <a:t>F.W.Taylor</a:t>
            </a:r>
            <a:r>
              <a:rPr lang="en-US" sz="3200" b="1" dirty="0">
                <a:solidFill>
                  <a:srgbClr val="0070C0"/>
                </a:solidFill>
              </a:rPr>
              <a:t> - Principles of Scientific Management</a:t>
            </a:r>
            <a:endParaRPr lang="en-IN" sz="32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BFD8F-A716-450E-A462-4F6FF9766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33231"/>
            <a:ext cx="8229600" cy="3581400"/>
          </a:xfrm>
        </p:spPr>
        <p:txBody>
          <a:bodyPr/>
          <a:lstStyle/>
          <a:p>
            <a:pPr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Scientific selection of workers and their development through proper training. </a:t>
            </a:r>
          </a:p>
          <a:p>
            <a:pPr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Scientific approach by management. The management has to develop a true science in all fields of work activity through scientific investigation and experiments. </a:t>
            </a:r>
          </a:p>
          <a:p>
            <a:pPr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Close co-operation of managers and workers (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labour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management relations) for better results and understandings. </a:t>
            </a:r>
          </a:p>
          <a:p>
            <a:pPr>
              <a:buBlip>
                <a:blip r:embed="rId2">
                  <a:extLst>
                    <a:ext uri="{837473B0-CC2E-450A-ABE3-18F120FF3D39}">
                      <a1611:picAttrSrcUrl xmlns:a1611="http://schemas.microsoft.com/office/drawing/2016/11/main" r:id="rId3"/>
                    </a:ext>
                  </a:extLst>
                </a:blip>
              </a:buBlip>
            </a:pPr>
            <a:r>
              <a:rPr lang="en-US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Elimination of conflict between methods and men. The workers are likely to resist to new methods. This can be avoided by providing them an opportunity to earn more wages.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EBB1CA-0649-47C9-BB8C-AE98CA45A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038600"/>
            <a:ext cx="6096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8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2954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Principles of Scientific Management</a:t>
            </a:r>
            <a:endParaRPr lang="en-US" sz="32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3470891"/>
              </p:ext>
            </p:extLst>
          </p:nvPr>
        </p:nvGraphicFramePr>
        <p:xfrm>
          <a:off x="457200" y="1143000"/>
          <a:ext cx="8229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89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019800" cy="204008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PROCESS MANAGEMENT THEORY (</a:t>
            </a:r>
            <a:r>
              <a:rPr lang="en-US" b="1" i="1" dirty="0">
                <a:solidFill>
                  <a:schemeClr val="accent3">
                    <a:lumMod val="75000"/>
                  </a:schemeClr>
                </a:solidFill>
              </a:rPr>
              <a:t>Administrative Theory)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2314719"/>
            <a:ext cx="8229600" cy="3552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CC0099"/>
                </a:solidFill>
              </a:rPr>
              <a:t>Administrative theory </a:t>
            </a:r>
            <a:r>
              <a:rPr lang="en-US" dirty="0">
                <a:solidFill>
                  <a:srgbClr val="CC0099"/>
                </a:solidFill>
              </a:rPr>
              <a:t>was propounded by Henry </a:t>
            </a:r>
            <a:r>
              <a:rPr lang="en-US" dirty="0" err="1">
                <a:solidFill>
                  <a:srgbClr val="CC0099"/>
                </a:solidFill>
              </a:rPr>
              <a:t>Fayol</a:t>
            </a:r>
            <a:r>
              <a:rPr lang="en-US" dirty="0">
                <a:solidFill>
                  <a:srgbClr val="CC0099"/>
                </a:solidFill>
              </a:rPr>
              <a:t> and is based on 14 principles of management. </a:t>
            </a: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CC0099"/>
                </a:solidFill>
              </a:rPr>
              <a:t>In addition, management was considered as a set of planning, organizing, training, commanding and coordinating functions.</a:t>
            </a:r>
          </a:p>
        </p:txBody>
      </p:sp>
      <p:sp>
        <p:nvSpPr>
          <p:cNvPr id="4" name="AutoShape 2" descr="Image result for administrati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693" y="7937"/>
            <a:ext cx="2295525" cy="23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73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5573C-46A8-44D1-99DB-55BD54F1A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Henry Fayol -14 Principles of Management</a:t>
            </a:r>
            <a:endParaRPr lang="en-IN" sz="3200" b="1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0123D-59DF-464E-8BDF-F9DE39B9D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305800" cy="5410200"/>
          </a:xfrm>
        </p:spPr>
        <p:txBody>
          <a:bodyPr>
            <a:normAutofit/>
          </a:bodyPr>
          <a:lstStyle/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Division of work 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Authority and responsibility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Discipline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Unity of command 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Unity of direction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US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Subordination of personal interest to organizational interests 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Remuneration 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Centralization 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Scalar chain 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Order 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Equity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Stability of tenure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i="0" u="none" strike="noStrike" baseline="0" dirty="0">
                <a:solidFill>
                  <a:srgbClr val="000000"/>
                </a:solidFill>
                <a:latin typeface="Eras Demi ITC" panose="020B0805030504020804" pitchFamily="34" charset="0"/>
              </a:rPr>
              <a:t>Initiative </a:t>
            </a:r>
          </a:p>
          <a:p>
            <a:pPr>
              <a:buBlip>
                <a:blip r:embed="rId4">
                  <a:extLs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</a:buBlip>
            </a:pPr>
            <a:r>
              <a:rPr lang="en-IN" sz="2000" b="1" dirty="0">
                <a:solidFill>
                  <a:srgbClr val="000000"/>
                </a:solidFill>
                <a:latin typeface="Eras Demi ITC" panose="020B0805030504020804" pitchFamily="34" charset="0"/>
              </a:rPr>
              <a:t>Esprit de Corps</a:t>
            </a:r>
            <a:endParaRPr lang="en-IN" sz="2000" b="1" i="0" u="none" strike="noStrike" baseline="0" dirty="0">
              <a:solidFill>
                <a:srgbClr val="000000"/>
              </a:solidFill>
              <a:latin typeface="Eras Demi ITC" panose="020B0805030504020804" pitchFamily="34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496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Arial Black" pitchFamily="34" charset="0"/>
              </a:rPr>
              <a:t>Neoclassical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Neoclassical theory emphasizes individual or group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behaviour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and human relations in determining productivity. </a:t>
            </a:r>
          </a:p>
        </p:txBody>
      </p:sp>
      <p:pic>
        <p:nvPicPr>
          <p:cNvPr id="6146" name="Picture 2" descr="Image result for neoclassical approac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8"/>
          <a:stretch/>
        </p:blipFill>
        <p:spPr bwMode="auto">
          <a:xfrm>
            <a:off x="838200" y="3352800"/>
            <a:ext cx="68580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74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DC7F7-74FF-01D0-6BA6-26B04B800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Essential Features of the Neoclassical Approach</a:t>
            </a:r>
            <a:endParaRPr lang="en-IN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819E1-57BC-CDBB-ADA7-17C616CC5E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The Business Organization is a Social System</a:t>
            </a:r>
          </a:p>
          <a:p>
            <a:r>
              <a:rPr lang="en-US" b="1" dirty="0">
                <a:solidFill>
                  <a:srgbClr val="002060"/>
                </a:solidFill>
              </a:rPr>
              <a:t>The Human Factor is the most critical element in this Social System</a:t>
            </a:r>
          </a:p>
          <a:p>
            <a:r>
              <a:rPr lang="en-US" b="1" dirty="0">
                <a:solidFill>
                  <a:srgbClr val="002060"/>
                </a:solidFill>
              </a:rPr>
              <a:t>Social and Psychological Factors play a Crucial Role in Determining Productivity and Employee Satisfaction</a:t>
            </a:r>
          </a:p>
          <a:p>
            <a:r>
              <a:rPr lang="en-US" b="1" dirty="0">
                <a:solidFill>
                  <a:srgbClr val="002060"/>
                </a:solidFill>
              </a:rPr>
              <a:t>The Management Should also Develop Social And Leadership Skills apart from Technical Skills. They Should Think More about the Welfare of Workers</a:t>
            </a:r>
          </a:p>
          <a:p>
            <a:r>
              <a:rPr lang="en-US" b="1" dirty="0">
                <a:solidFill>
                  <a:srgbClr val="002060"/>
                </a:solidFill>
              </a:rPr>
              <a:t>Productivity in an Organization is Directly Related to Employee Morale.</a:t>
            </a:r>
            <a:endParaRPr lang="en-IN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172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67FF4-E292-131A-CBF7-727FAEA8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Neoclassical Approach</a:t>
            </a:r>
            <a:endParaRPr lang="en-IN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CFE67F7-92EF-F22A-2A6F-0E794D892A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227346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4885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078AD-B50D-F82A-E1F0-2C48D37F9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Conclusions of Hawthorne Studies / Experiments</a:t>
            </a:r>
            <a:endParaRPr lang="en-IN" sz="32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7D287-7E92-D274-4EC5-3CD6B00DC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5638800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accent2"/>
                </a:solidFill>
              </a:rPr>
              <a:t>social and psychological factors </a:t>
            </a:r>
            <a:r>
              <a:rPr lang="en-US" b="1" dirty="0">
                <a:solidFill>
                  <a:schemeClr val="tx2"/>
                </a:solidFill>
              </a:rPr>
              <a:t>are responsible for workers' productivity and job satisfaction. Only good physical working conditions are not enough to increase productivity.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The </a:t>
            </a:r>
            <a:r>
              <a:rPr lang="en-US" b="1" dirty="0">
                <a:solidFill>
                  <a:schemeClr val="accent2"/>
                </a:solidFill>
              </a:rPr>
              <a:t>informal relations among workers </a:t>
            </a:r>
            <a:r>
              <a:rPr lang="en-US" b="1" dirty="0">
                <a:solidFill>
                  <a:schemeClr val="tx2"/>
                </a:solidFill>
              </a:rPr>
              <a:t>influence the workers' </a:t>
            </a:r>
            <a:r>
              <a:rPr lang="en-US" b="1" dirty="0" err="1">
                <a:solidFill>
                  <a:schemeClr val="tx2"/>
                </a:solidFill>
              </a:rPr>
              <a:t>behaviour</a:t>
            </a:r>
            <a:r>
              <a:rPr lang="en-US" b="1" dirty="0">
                <a:solidFill>
                  <a:schemeClr val="tx2"/>
                </a:solidFill>
              </a:rPr>
              <a:t> and performance more than the formal relations in the </a:t>
            </a:r>
            <a:r>
              <a:rPr lang="en-US" b="1" dirty="0" err="1">
                <a:solidFill>
                  <a:schemeClr val="tx2"/>
                </a:solidFill>
              </a:rPr>
              <a:t>organisation</a:t>
            </a:r>
            <a:r>
              <a:rPr lang="en-US" b="1" dirty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Employees will perform better if they are allowed to </a:t>
            </a:r>
            <a:r>
              <a:rPr lang="en-US" b="1" dirty="0">
                <a:solidFill>
                  <a:schemeClr val="accent2"/>
                </a:solidFill>
              </a:rPr>
              <a:t>participate in decision-making </a:t>
            </a:r>
            <a:r>
              <a:rPr lang="en-US" b="1" dirty="0">
                <a:solidFill>
                  <a:schemeClr val="tx2"/>
                </a:solidFill>
              </a:rPr>
              <a:t>affecting their interests.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Employees will also work more efficiently, when they believe that the </a:t>
            </a:r>
            <a:r>
              <a:rPr lang="en-US" b="1" dirty="0">
                <a:solidFill>
                  <a:schemeClr val="accent2"/>
                </a:solidFill>
              </a:rPr>
              <a:t>management is interested in their welfare</a:t>
            </a:r>
            <a:r>
              <a:rPr lang="en-US" b="1" dirty="0">
                <a:solidFill>
                  <a:schemeClr val="tx2"/>
                </a:solidFill>
              </a:rPr>
              <a:t>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When employees are </a:t>
            </a:r>
            <a:r>
              <a:rPr lang="en-US" b="1" dirty="0">
                <a:solidFill>
                  <a:schemeClr val="accent2"/>
                </a:solidFill>
              </a:rPr>
              <a:t>treated with respect and dignity</a:t>
            </a:r>
            <a:r>
              <a:rPr lang="en-US" b="1" dirty="0">
                <a:solidFill>
                  <a:schemeClr val="tx2"/>
                </a:solidFill>
              </a:rPr>
              <a:t>, their performance will improve.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Financial incentives alone cannot increase the performance. </a:t>
            </a:r>
            <a:r>
              <a:rPr lang="en-US" b="1" dirty="0">
                <a:solidFill>
                  <a:schemeClr val="accent2"/>
                </a:solidFill>
              </a:rPr>
              <a:t>Social and Psychological needs </a:t>
            </a:r>
            <a:r>
              <a:rPr lang="en-US" b="1" dirty="0">
                <a:solidFill>
                  <a:schemeClr val="tx2"/>
                </a:solidFill>
              </a:rPr>
              <a:t>must also be satisfied in order to increase productivity.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accent2"/>
                </a:solidFill>
              </a:rPr>
              <a:t>Good communication between the superiors and subordinates </a:t>
            </a:r>
            <a:r>
              <a:rPr lang="en-US" b="1" dirty="0">
                <a:solidFill>
                  <a:schemeClr val="tx2"/>
                </a:solidFill>
              </a:rPr>
              <a:t>can improve the relations and the productivity of the subordinates.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chemeClr val="tx2"/>
                </a:solidFill>
              </a:rPr>
              <a:t>Special attention and freedom to </a:t>
            </a:r>
            <a:r>
              <a:rPr lang="en-US" b="1" dirty="0">
                <a:solidFill>
                  <a:schemeClr val="accent2"/>
                </a:solidFill>
              </a:rPr>
              <a:t>express their views </a:t>
            </a:r>
            <a:r>
              <a:rPr lang="en-US" b="1" dirty="0">
                <a:solidFill>
                  <a:schemeClr val="tx2"/>
                </a:solidFill>
              </a:rPr>
              <a:t>will improve the performance of the workers.</a:t>
            </a:r>
            <a:endParaRPr lang="en-IN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5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4A671-26A2-4607-341D-707F6D9A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>
                <a:solidFill>
                  <a:srgbClr val="976135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D728A-2A72-D529-5D3A-6A901DD5A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948" y="139551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I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a verbal or physical response shown by a person as a consequence of the impact of his/her surroundings.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9391BB-1117-1EB6-4B80-6EFE956AD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325" y="3110578"/>
            <a:ext cx="6229350" cy="37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57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Goudy Old Style" pitchFamily="18" charset="0"/>
              </a:rPr>
              <a:t>Principles of The Neoclassical Approach</a:t>
            </a:r>
            <a:endParaRPr lang="en-US" dirty="0">
              <a:ln>
                <a:solidFill>
                  <a:schemeClr val="tx1"/>
                </a:solidFill>
              </a:ln>
              <a:solidFill>
                <a:srgbClr val="FFFF00"/>
              </a:solidFill>
              <a:latin typeface="Goudy Old Styl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056110"/>
              </p:ext>
            </p:extLst>
          </p:nvPr>
        </p:nvGraphicFramePr>
        <p:xfrm>
          <a:off x="457200" y="1066800"/>
          <a:ext cx="82296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5849944"/>
      </p:ext>
    </p:extLst>
  </p:cSld>
  <p:clrMapOvr>
    <a:masterClrMapping/>
  </p:clrMapOvr>
  <p:transition spd="slow">
    <p:wheel spokes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34200" cy="7921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CC00"/>
                </a:solidFill>
                <a:latin typeface="Goudy Old Style" pitchFamily="18" charset="0"/>
              </a:rPr>
              <a:t>HISTORICAL EVOLUTION OF ORGANIZATIONAL BEHAVIOUR</a:t>
            </a:r>
            <a:endParaRPr lang="en-US" sz="3200" dirty="0">
              <a:solidFill>
                <a:srgbClr val="00CC00"/>
              </a:solidFill>
              <a:latin typeface="Goudy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t="43999" r="13411" b="15128"/>
          <a:stretch/>
        </p:blipFill>
        <p:spPr bwMode="auto">
          <a:xfrm>
            <a:off x="152400" y="15240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mage result for hi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63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8809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C3399"/>
                </a:solidFill>
                <a:latin typeface="Elephant" pitchFamily="18" charset="0"/>
              </a:rPr>
              <a:t>Systems Approach</a:t>
            </a:r>
            <a:endParaRPr lang="en-US" dirty="0">
              <a:solidFill>
                <a:srgbClr val="CC3399"/>
              </a:solidFill>
              <a:latin typeface="Elephan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165EB6"/>
                </a:solidFill>
                <a:latin typeface="Bodoni MT" pitchFamily="18" charset="0"/>
              </a:rPr>
              <a:t>The </a:t>
            </a:r>
            <a:r>
              <a:rPr lang="en-US" b="1" i="1" dirty="0">
                <a:solidFill>
                  <a:srgbClr val="165EB6"/>
                </a:solidFill>
                <a:latin typeface="Bodoni MT" pitchFamily="18" charset="0"/>
              </a:rPr>
              <a:t>systems approach </a:t>
            </a:r>
            <a:r>
              <a:rPr lang="en-US" dirty="0">
                <a:solidFill>
                  <a:srgbClr val="165EB6"/>
                </a:solidFill>
                <a:latin typeface="Bodoni MT" pitchFamily="18" charset="0"/>
              </a:rPr>
              <a:t>considers the organization as a system composed of a set of inter-related - and thus mutually dependent - sub-systems. Thus the organization consists of components, linking processes and goals .</a:t>
            </a:r>
          </a:p>
        </p:txBody>
      </p:sp>
      <p:pic>
        <p:nvPicPr>
          <p:cNvPr id="4098" name="Picture 2" descr="Image result for syst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6096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76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Bodoni MT" pitchFamily="18" charset="0"/>
              </a:rPr>
              <a:t>Socio-technical Approach</a:t>
            </a:r>
            <a:endParaRPr lang="en-US" i="1" dirty="0">
              <a:solidFill>
                <a:schemeClr val="accent5">
                  <a:lumMod val="75000"/>
                </a:schemeClr>
              </a:solidFill>
              <a:latin typeface="Bodoni MT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3261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CC0099"/>
                </a:solidFill>
              </a:rPr>
              <a:t>The </a:t>
            </a:r>
            <a:r>
              <a:rPr lang="en-US" b="1" i="1" dirty="0">
                <a:solidFill>
                  <a:srgbClr val="CC0099"/>
                </a:solidFill>
              </a:rPr>
              <a:t>socio-technical approach </a:t>
            </a:r>
            <a:r>
              <a:rPr lang="en-US" dirty="0">
                <a:solidFill>
                  <a:srgbClr val="CC0099"/>
                </a:solidFill>
              </a:rPr>
              <a:t>considers the organization as composed of a social system, technical system and its environment. These interact among themselves and it is necessary to balance them appropriately for effective functioning of the organization.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9EBD16-C9D6-FDB1-1D9A-3AC85335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695700"/>
            <a:ext cx="60198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5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Bahnschrift SemiCondensed" pitchFamily="34" charset="0"/>
              </a:rPr>
              <a:t>Contingency or Situational Approach</a:t>
            </a:r>
            <a:endParaRPr lang="en-US" dirty="0">
              <a:solidFill>
                <a:schemeClr val="accent2">
                  <a:lumMod val="75000"/>
                </a:schemeClr>
              </a:solidFill>
              <a:latin typeface="Bahnschrift SemiCondense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1295400"/>
            <a:ext cx="4267200" cy="5562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The </a:t>
            </a:r>
            <a:r>
              <a:rPr lang="en-US" b="1" i="1" dirty="0">
                <a:solidFill>
                  <a:schemeClr val="accent3">
                    <a:lumMod val="50000"/>
                  </a:schemeClr>
                </a:solidFill>
              </a:rPr>
              <a:t>contingency or situational approach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recognizes that organizational systems are inter-related with their environment and that different environments require different organizational relationships for effective working of the organization.</a:t>
            </a:r>
          </a:p>
        </p:txBody>
      </p:sp>
      <p:pic>
        <p:nvPicPr>
          <p:cNvPr id="5124" name="Picture 4" descr="Image result for contingenc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371600"/>
            <a:ext cx="473825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74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Assumptions of the Contingency Approach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4114800"/>
          </a:xfrm>
        </p:spPr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lang="en-US" dirty="0">
                <a:solidFill>
                  <a:srgbClr val="CC0099"/>
                </a:solidFill>
              </a:rPr>
              <a:t>There is no one best type of </a:t>
            </a:r>
            <a:r>
              <a:rPr lang="en-US" dirty="0" err="1">
                <a:solidFill>
                  <a:srgbClr val="CC0099"/>
                </a:solidFill>
              </a:rPr>
              <a:t>organisation</a:t>
            </a:r>
            <a:r>
              <a:rPr lang="en-US" dirty="0">
                <a:solidFill>
                  <a:srgbClr val="CC0099"/>
                </a:solidFill>
              </a:rPr>
              <a:t> which suits all enterprises. </a:t>
            </a: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CC0099"/>
                </a:solidFill>
              </a:rPr>
              <a:t>Even in the same </a:t>
            </a:r>
            <a:r>
              <a:rPr lang="en-US" dirty="0" err="1">
                <a:solidFill>
                  <a:srgbClr val="CC0099"/>
                </a:solidFill>
              </a:rPr>
              <a:t>organisation</a:t>
            </a:r>
            <a:r>
              <a:rPr lang="en-US" dirty="0">
                <a:solidFill>
                  <a:srgbClr val="CC0099"/>
                </a:solidFill>
              </a:rPr>
              <a:t> different approaches may be necessary to deal with different situations.</a:t>
            </a: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CC0099"/>
                </a:solidFill>
              </a:rPr>
              <a:t>A large number of variables, including goals, attitudes and sense of values of people, technology and conditions of the market determine the structure, process and over­all approach of an </a:t>
            </a:r>
            <a:r>
              <a:rPr lang="en-US" dirty="0" err="1">
                <a:solidFill>
                  <a:srgbClr val="CC0099"/>
                </a:solidFill>
              </a:rPr>
              <a:t>organisation</a:t>
            </a:r>
            <a:r>
              <a:rPr lang="en-US" dirty="0">
                <a:solidFill>
                  <a:srgbClr val="CC0099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181600"/>
            <a:ext cx="5943600" cy="1676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782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err="1">
                <a:solidFill>
                  <a:schemeClr val="accent2"/>
                </a:solidFill>
              </a:rPr>
              <a:t>Cont</a:t>
            </a:r>
            <a:r>
              <a:rPr lang="en-US" b="1" dirty="0">
                <a:solidFill>
                  <a:schemeClr val="accent2"/>
                </a:solidFill>
              </a:rPr>
              <a:t>,..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fontAlgn="base">
              <a:buBlip>
                <a:blip r:embed="rId2"/>
              </a:buBlip>
            </a:pPr>
            <a:r>
              <a:rPr lang="en-US" dirty="0">
                <a:solidFill>
                  <a:srgbClr val="CC0099"/>
                </a:solidFill>
              </a:rPr>
              <a:t>Management has to develop the requisite diagnostic skill so that they can hit upon the right type of policy at the right time and in the right situation.</a:t>
            </a:r>
          </a:p>
          <a:p>
            <a:pPr fontAlgn="base">
              <a:buBlip>
                <a:blip r:embed="rId2"/>
              </a:buBlip>
            </a:pPr>
            <a:r>
              <a:rPr lang="en-US" dirty="0">
                <a:solidFill>
                  <a:srgbClr val="CC0099"/>
                </a:solidFill>
              </a:rPr>
              <a:t>Adaptability to change, particularly to environmental change constitutes one of the biggest challenges to modern </a:t>
            </a:r>
            <a:r>
              <a:rPr lang="en-US" dirty="0" err="1">
                <a:solidFill>
                  <a:srgbClr val="CC0099"/>
                </a:solidFill>
              </a:rPr>
              <a:t>organisations</a:t>
            </a:r>
            <a:r>
              <a:rPr lang="en-US" dirty="0">
                <a:solidFill>
                  <a:srgbClr val="CC0099"/>
                </a:solidFill>
              </a:rPr>
              <a:t>. The </a:t>
            </a:r>
            <a:r>
              <a:rPr lang="en-US" dirty="0" err="1">
                <a:solidFill>
                  <a:srgbClr val="CC0099"/>
                </a:solidFill>
              </a:rPr>
              <a:t>organisation</a:t>
            </a:r>
            <a:r>
              <a:rPr lang="en-US" dirty="0">
                <a:solidFill>
                  <a:srgbClr val="CC0099"/>
                </a:solidFill>
              </a:rPr>
              <a:t> should be so designed that it is flexible enough to change with the environment.</a:t>
            </a:r>
          </a:p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27" y="0"/>
            <a:ext cx="52959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3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36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6600"/>
                </a:solidFill>
                <a:latin typeface="Goudy Old Style" pitchFamily="18" charset="0"/>
              </a:rPr>
              <a:t>Approaches to Management</a:t>
            </a:r>
            <a:endParaRPr lang="en-US" dirty="0">
              <a:solidFill>
                <a:srgbClr val="FF6600"/>
              </a:solidFill>
              <a:latin typeface="Goudy Old Style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069225"/>
              </p:ext>
            </p:extLst>
          </p:nvPr>
        </p:nvGraphicFramePr>
        <p:xfrm>
          <a:off x="457200" y="1143000"/>
          <a:ext cx="82296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5482307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CC66FF"/>
                </a:solidFill>
                <a:latin typeface="Cooper Black" pitchFamily="18" charset="0"/>
              </a:rPr>
              <a:t>Interdisciplinary Approach</a:t>
            </a:r>
            <a:endParaRPr lang="en-US" dirty="0">
              <a:solidFill>
                <a:srgbClr val="CC66FF"/>
              </a:solidFill>
              <a:latin typeface="Cooper Black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85000" lnSpcReduction="10000"/>
          </a:bodyPr>
          <a:lstStyle/>
          <a:p>
            <a:pPr>
              <a:buBlip>
                <a:blip r:embed="rId2"/>
              </a:buBlip>
            </a:pP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Organizational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behaviour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is basically an interdisciplinary approach. It draws heavily from other disciplines like psychology, sociology and anthropology</a:t>
            </a:r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Organizational </a:t>
            </a:r>
            <a:r>
              <a:rPr lang="en-US" dirty="0" err="1">
                <a:solidFill>
                  <a:srgbClr val="002060"/>
                </a:solidFill>
                <a:latin typeface="Comic Sans MS" pitchFamily="66" charset="0"/>
              </a:rPr>
              <a:t>behaviour</a:t>
            </a:r>
            <a:r>
              <a:rPr lang="en-US" dirty="0">
                <a:solidFill>
                  <a:srgbClr val="002060"/>
                </a:solidFill>
                <a:latin typeface="Comic Sans MS" pitchFamily="66" charset="0"/>
              </a:rPr>
              <a:t> integrates the relevant contents of these disciplines to make them applicable for organizational analysis</a:t>
            </a:r>
          </a:p>
        </p:txBody>
      </p:sp>
      <p:sp>
        <p:nvSpPr>
          <p:cNvPr id="4" name="AutoShape 4" descr="Image result for interdiscipl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1600"/>
            <a:ext cx="32004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846233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6512E9-5147-D916-96DB-DB6AF3790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955"/>
            <a:ext cx="9144000" cy="1143000"/>
          </a:xfrm>
        </p:spPr>
        <p:txBody>
          <a:bodyPr>
            <a:normAutofit/>
          </a:bodyPr>
          <a:lstStyle/>
          <a:p>
            <a:r>
              <a:rPr lang="en-IN" sz="2400" b="1" dirty="0">
                <a:solidFill>
                  <a:schemeClr val="tx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Varela Round" panose="00000500000000000000" pitchFamily="2" charset="-79"/>
              </a:rPr>
              <a:t>Challenges and Opportunities of Organizational </a:t>
            </a:r>
            <a:r>
              <a:rPr lang="en-IN" sz="2400" b="1" dirty="0" err="1">
                <a:solidFill>
                  <a:schemeClr val="tx2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Varela Round" panose="00000500000000000000" pitchFamily="2" charset="-79"/>
              </a:rPr>
              <a:t>Behavior</a:t>
            </a:r>
            <a:endParaRPr lang="en-IN" sz="24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8081CF-0153-5D0D-81C9-CC9067CFC3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6292895"/>
              </p:ext>
            </p:extLst>
          </p:nvPr>
        </p:nvGraphicFramePr>
        <p:xfrm>
          <a:off x="457200" y="990600"/>
          <a:ext cx="82296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12314996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rganization behavi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27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073E-AE3A-EE88-7C61-0F6FF0F1D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>
                <a:solidFill>
                  <a:srgbClr val="FF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Limitations of  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CD4FB-F561-5C34-9E12-82067587B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17638"/>
            <a:ext cx="8763000" cy="5165724"/>
          </a:xfrm>
        </p:spPr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 dirty="0"/>
              <a:t>Understand human </a:t>
            </a:r>
            <a:r>
              <a:rPr lang="en-US" altLang="en-US" sz="3200" b="1" dirty="0" err="1"/>
              <a:t>behaviour</a:t>
            </a:r>
            <a:r>
              <a:rPr lang="en-US" altLang="en-US" sz="3200" b="1" dirty="0"/>
              <a:t> only in the workplace not in personal life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 dirty="0"/>
              <a:t>Pressure and are stressful due to constant observations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 dirty="0"/>
              <a:t>Dual personality of managers are often confusing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 dirty="0" err="1"/>
              <a:t>Organisational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behaviour</a:t>
            </a:r>
            <a:r>
              <a:rPr lang="en-US" altLang="en-US" sz="3200" b="1" dirty="0"/>
              <a:t> is selfish and exploitative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 dirty="0"/>
              <a:t>not totally remove conflict fluctuation it can only reduce them 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b="1" dirty="0"/>
              <a:t>It will not solve the problem of unemployment . 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152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Organizational </a:t>
            </a:r>
            <a:r>
              <a:rPr lang="en-US" b="1" dirty="0" err="1">
                <a:solidFill>
                  <a:schemeClr val="accent5">
                    <a:lumMod val="75000"/>
                  </a:schemeClr>
                </a:solidFill>
                <a:latin typeface="Arial Black" pitchFamily="34" charset="0"/>
              </a:rPr>
              <a:t>Behaviour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229600" cy="4297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“Organizational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behaviour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is a field of study that investigates the impact that individuals, groups and organizational structure have on </a:t>
            </a:r>
            <a:r>
              <a:rPr lang="en-US" sz="2400" b="1" dirty="0" err="1">
                <a:solidFill>
                  <a:schemeClr val="accent6">
                    <a:lumMod val="50000"/>
                  </a:schemeClr>
                </a:solidFill>
              </a:rPr>
              <a:t>behaviour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 within the organization, for the purpose of applying such knowledge towards improving an organizational effectiveness”.</a:t>
            </a:r>
          </a:p>
          <a:p>
            <a:pPr marL="0" indent="0" algn="r">
              <a:buNone/>
            </a:pPr>
            <a:r>
              <a:rPr lang="en-US" sz="2400" b="1" i="1" dirty="0">
                <a:solidFill>
                  <a:srgbClr val="CC3399"/>
                </a:solidFill>
                <a:latin typeface="Candara" pitchFamily="34" charset="0"/>
              </a:rPr>
              <a:t>- Stephens P. Robbins</a:t>
            </a:r>
            <a:endParaRPr lang="en-US" sz="2400" i="1" dirty="0">
              <a:solidFill>
                <a:srgbClr val="CC3399"/>
              </a:solidFill>
              <a:latin typeface="Candar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3"/>
          <a:stretch/>
        </p:blipFill>
        <p:spPr bwMode="auto">
          <a:xfrm>
            <a:off x="0" y="3302578"/>
            <a:ext cx="9144000" cy="35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3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C06877-9EC7-00D0-A3D6-6D7040F92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0"/>
            <a:ext cx="510540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D4791E5-8802-0577-CD65-EEC47D571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0" y="457200"/>
            <a:ext cx="8229600" cy="1143000"/>
          </a:xfrm>
        </p:spPr>
        <p:txBody>
          <a:bodyPr/>
          <a:lstStyle/>
          <a:p>
            <a:r>
              <a:rPr lang="en-IN" sz="4400" b="1" dirty="0">
                <a:solidFill>
                  <a:schemeClr val="tx2"/>
                </a:solidFill>
              </a:rPr>
              <a:t>Need &amp; Importance of OB</a:t>
            </a:r>
            <a:endParaRPr lang="en-IN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BC62EA-7434-87DC-212B-44F0B3C54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7010400" cy="5181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A road map to living beings in organization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 understand and predict organizational life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 know organizational events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 understand self &amp; others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 manage HR effectively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 maintain cordial IR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 improve quality &amp; productivity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 make effective communication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To introduce change in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330583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Imprint MT Shadow" pitchFamily="82" charset="0"/>
              </a:rPr>
              <a:t>Contributing Fields to Organizational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Imprint MT Shadow" pitchFamily="82" charset="0"/>
              </a:rPr>
              <a:t>Behaviour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Imprint MT Shadow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5365425"/>
              </p:ext>
            </p:extLst>
          </p:nvPr>
        </p:nvGraphicFramePr>
        <p:xfrm>
          <a:off x="457200" y="1447800"/>
          <a:ext cx="8229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42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34200" cy="792162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CC00"/>
                </a:solidFill>
                <a:latin typeface="Goudy Old Style" pitchFamily="18" charset="0"/>
              </a:rPr>
              <a:t>HISTORICAL EVOLUTION OF ORGANIZATIONAL BEHAVIOUR</a:t>
            </a:r>
            <a:endParaRPr lang="en-US" sz="3200" dirty="0">
              <a:solidFill>
                <a:srgbClr val="00CC00"/>
              </a:solidFill>
              <a:latin typeface="Goudy Old Style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8" t="43999" r="13411" b="15128"/>
          <a:stretch/>
        </p:blipFill>
        <p:spPr bwMode="auto">
          <a:xfrm>
            <a:off x="152400" y="1524000"/>
            <a:ext cx="84582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Image result for his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63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5855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27709"/>
            <a:ext cx="8305800" cy="1362075"/>
          </a:xfrm>
        </p:spPr>
        <p:txBody>
          <a:bodyPr/>
          <a:lstStyle/>
          <a:p>
            <a:r>
              <a:rPr lang="en-US" dirty="0">
                <a:latin typeface="Britannic Bold" pitchFamily="34" charset="0"/>
                <a:ea typeface="Cambria Math" pitchFamily="18" charset="0"/>
              </a:rPr>
              <a:t>CLASSICAL THEORIES OF MANAGEMENT</a:t>
            </a:r>
            <a:endParaRPr lang="en-US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98986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D60093"/>
                </a:solidFill>
                <a:latin typeface="Arial Black" pitchFamily="34" charset="0"/>
              </a:rPr>
              <a:t>BUREAUCRACY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8645947"/>
              </p:ext>
            </p:extLst>
          </p:nvPr>
        </p:nvGraphicFramePr>
        <p:xfrm>
          <a:off x="457200" y="1295400"/>
          <a:ext cx="5562600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81200"/>
            <a:ext cx="2895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31617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1162</Words>
  <Application>Microsoft Office PowerPoint</Application>
  <PresentationFormat>On-screen Show (4:3)</PresentationFormat>
  <Paragraphs>140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Aharoni</vt:lpstr>
      <vt:lpstr>Arial</vt:lpstr>
      <vt:lpstr>Arial</vt:lpstr>
      <vt:lpstr>Arial Black</vt:lpstr>
      <vt:lpstr>Arial Rounded MT Bold</vt:lpstr>
      <vt:lpstr>Bahnschrift SemiCondensed</vt:lpstr>
      <vt:lpstr>Bodoni MT</vt:lpstr>
      <vt:lpstr>Bodoni MT Black</vt:lpstr>
      <vt:lpstr>Britannic Bold</vt:lpstr>
      <vt:lpstr>Calibri</vt:lpstr>
      <vt:lpstr>Cambria Math</vt:lpstr>
      <vt:lpstr>Candara</vt:lpstr>
      <vt:lpstr>Comic Sans MS</vt:lpstr>
      <vt:lpstr>Cooper Black</vt:lpstr>
      <vt:lpstr>Elephant</vt:lpstr>
      <vt:lpstr>Eras Demi ITC</vt:lpstr>
      <vt:lpstr>Goudy Old Style</vt:lpstr>
      <vt:lpstr>Imprint MT Shadow</vt:lpstr>
      <vt:lpstr>Wingdings</vt:lpstr>
      <vt:lpstr>Office Theme</vt:lpstr>
      <vt:lpstr>ORGANIZATION</vt:lpstr>
      <vt:lpstr>BEHAVIOUR</vt:lpstr>
      <vt:lpstr>PowerPoint Presentation</vt:lpstr>
      <vt:lpstr>Organizational Behaviour</vt:lpstr>
      <vt:lpstr>Need &amp; Importance of OB</vt:lpstr>
      <vt:lpstr>Contributing Fields to Organizational Behaviour</vt:lpstr>
      <vt:lpstr>HISTORICAL EVOLUTION OF ORGANIZATIONAL BEHAVIOUR</vt:lpstr>
      <vt:lpstr>CLASSICAL THEORIES OF MANAGEMENT</vt:lpstr>
      <vt:lpstr>BUREAUCRACY</vt:lpstr>
      <vt:lpstr>Bureaucratic Approach</vt:lpstr>
      <vt:lpstr>Scientific Management Approach</vt:lpstr>
      <vt:lpstr>F.W.Taylor - Principles of Scientific Management</vt:lpstr>
      <vt:lpstr>Principles of Scientific Management</vt:lpstr>
      <vt:lpstr>PROCESS MANAGEMENT THEORY (Administrative Theory)</vt:lpstr>
      <vt:lpstr>Henry Fayol -14 Principles of Management</vt:lpstr>
      <vt:lpstr>Neoclassical theory</vt:lpstr>
      <vt:lpstr>Essential Features of the Neoclassical Approach</vt:lpstr>
      <vt:lpstr>Neoclassical Approach</vt:lpstr>
      <vt:lpstr>Conclusions of Hawthorne Studies / Experiments</vt:lpstr>
      <vt:lpstr>Principles of The Neoclassical Approach</vt:lpstr>
      <vt:lpstr>HISTORICAL EVOLUTION OF ORGANIZATIONAL BEHAVIOUR</vt:lpstr>
      <vt:lpstr>Systems Approach</vt:lpstr>
      <vt:lpstr>Socio-technical Approach</vt:lpstr>
      <vt:lpstr>Contingency or Situational Approach</vt:lpstr>
      <vt:lpstr>Assumptions of the Contingency Approach</vt:lpstr>
      <vt:lpstr>Cont,..</vt:lpstr>
      <vt:lpstr>Approaches to Management</vt:lpstr>
      <vt:lpstr>Interdisciplinary Approach</vt:lpstr>
      <vt:lpstr>Challenges and Opportunities of Organizational Behavior</vt:lpstr>
      <vt:lpstr>Limitations of  OB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Sreeja</dc:creator>
  <cp:lastModifiedBy>sreejaks.hvbs@gmail.com</cp:lastModifiedBy>
  <cp:revision>86</cp:revision>
  <dcterms:created xsi:type="dcterms:W3CDTF">2006-08-16T00:00:00Z</dcterms:created>
  <dcterms:modified xsi:type="dcterms:W3CDTF">2022-11-02T04:27:48Z</dcterms:modified>
</cp:coreProperties>
</file>